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yThWraA+kI9CwwOtG9k0fs9IE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Small Image">
  <p:cSld name="Title Slide with Small Image">
    <p:spTree>
      <p:nvGrpSpPr>
        <p:cNvPr id="1" name="Shape 19"/>
        <p:cNvGrpSpPr/>
        <p:nvPr/>
      </p:nvGrpSpPr>
      <p:grpSpPr>
        <a:xfrm>
          <a:off x="0" y="0"/>
          <a:ext cx="0" cy="0"/>
          <a:chOff x="0" y="0"/>
          <a:chExt cx="0" cy="0"/>
        </a:xfrm>
      </p:grpSpPr>
      <p:sp>
        <p:nvSpPr>
          <p:cNvPr id="20" name="Google Shape;20;p29"/>
          <p:cNvSpPr>
            <a:spLocks noGrp="1"/>
          </p:cNvSpPr>
          <p:nvPr>
            <p:ph type="pic" idx="2"/>
          </p:nvPr>
        </p:nvSpPr>
        <p:spPr>
          <a:xfrm>
            <a:off x="9980476" y="0"/>
            <a:ext cx="2211524" cy="6858000"/>
          </a:xfrm>
          <a:prstGeom prst="rect">
            <a:avLst/>
          </a:prstGeom>
          <a:solidFill>
            <a:srgbClr val="F2F2F2"/>
          </a:solidFill>
          <a:ln>
            <a:noFill/>
          </a:ln>
        </p:spPr>
      </p:sp>
      <p:sp>
        <p:nvSpPr>
          <p:cNvPr id="21" name="Google Shape;21;p29"/>
          <p:cNvSpPr txBox="1">
            <a:spLocks noGrp="1"/>
          </p:cNvSpPr>
          <p:nvPr>
            <p:ph type="ctrTitle"/>
          </p:nvPr>
        </p:nvSpPr>
        <p:spPr>
          <a:xfrm>
            <a:off x="286990" y="4346296"/>
            <a:ext cx="6798250" cy="1674470"/>
          </a:xfrm>
          <a:prstGeom prst="rect">
            <a:avLst/>
          </a:prstGeom>
          <a:noFill/>
          <a:ln>
            <a:noFill/>
          </a:ln>
        </p:spPr>
        <p:txBody>
          <a:bodyPr spcFirstLastPara="1" wrap="square" lIns="0" tIns="0" rIns="0" bIns="0" anchor="b" anchorCtr="0">
            <a:noAutofit/>
          </a:bodyPr>
          <a:lstStyle>
            <a:lvl1pPr lvl="0" algn="r">
              <a:lnSpc>
                <a:spcPct val="83333"/>
              </a:lnSpc>
              <a:spcBef>
                <a:spcPts val="0"/>
              </a:spcBef>
              <a:spcAft>
                <a:spcPts val="0"/>
              </a:spcAft>
              <a:buClr>
                <a:schemeClr val="dk1"/>
              </a:buClr>
              <a:buSzPts val="6000"/>
              <a:buFont typeface="Arial"/>
              <a:buNone/>
              <a:defRPr sz="6000" b="1"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9"/>
          <p:cNvSpPr txBox="1">
            <a:spLocks noGrp="1"/>
          </p:cNvSpPr>
          <p:nvPr>
            <p:ph type="subTitle" idx="1"/>
          </p:nvPr>
        </p:nvSpPr>
        <p:spPr>
          <a:xfrm>
            <a:off x="7311904" y="4650539"/>
            <a:ext cx="3401478" cy="1192038"/>
          </a:xfrm>
          <a:prstGeom prst="rect">
            <a:avLst/>
          </a:prstGeom>
          <a:solidFill>
            <a:schemeClr val="dk1"/>
          </a:solidFill>
          <a:ln>
            <a:noFill/>
          </a:ln>
        </p:spPr>
        <p:txBody>
          <a:bodyPr spcFirstLastPara="1" wrap="square" lIns="252000" tIns="0" rIns="0" bIns="0" anchor="ctr" anchorCtr="0">
            <a:noAutofit/>
          </a:bodyPr>
          <a:lstStyle>
            <a:lvl1pPr lvl="0" algn="l">
              <a:lnSpc>
                <a:spcPct val="100000"/>
              </a:lnSpc>
              <a:spcBef>
                <a:spcPts val="1000"/>
              </a:spcBef>
              <a:spcAft>
                <a:spcPts val="0"/>
              </a:spcAft>
              <a:buClr>
                <a:schemeClr val="lt1"/>
              </a:buClr>
              <a:buSzPts val="1800"/>
              <a:buNone/>
              <a:defRPr sz="1800" i="1">
                <a:solidFill>
                  <a:schemeClr val="lt1"/>
                </a:solidFill>
                <a:latin typeface="Times New Roman"/>
                <a:ea typeface="Times New Roman"/>
                <a:cs typeface="Times New Roman"/>
                <a:sym typeface="Times New Roma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9"/>
          <p:cNvSpPr/>
          <p:nvPr/>
        </p:nvSpPr>
        <p:spPr>
          <a:xfrm>
            <a:off x="0" y="6794309"/>
            <a:ext cx="9980476" cy="63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4" name="Google Shape;24;p29"/>
          <p:cNvSpPr/>
          <p:nvPr/>
        </p:nvSpPr>
        <p:spPr>
          <a:xfrm>
            <a:off x="0" y="0"/>
            <a:ext cx="9980476" cy="63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29"/>
          <p:cNvSpPr/>
          <p:nvPr/>
        </p:nvSpPr>
        <p:spPr>
          <a:xfrm rot="5400000">
            <a:off x="-3378441" y="3410285"/>
            <a:ext cx="6826157" cy="692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86"/>
        <p:cNvGrpSpPr/>
        <p:nvPr/>
      </p:nvGrpSpPr>
      <p:grpSpPr>
        <a:xfrm>
          <a:off x="0" y="0"/>
          <a:ext cx="0" cy="0"/>
          <a:chOff x="0" y="0"/>
          <a:chExt cx="0" cy="0"/>
        </a:xfrm>
      </p:grpSpPr>
      <p:sp>
        <p:nvSpPr>
          <p:cNvPr id="87" name="Google Shape;87;p38"/>
          <p:cNvSpPr txBox="1">
            <a:spLocks noGrp="1"/>
          </p:cNvSpPr>
          <p:nvPr>
            <p:ph type="title"/>
          </p:nvPr>
        </p:nvSpPr>
        <p:spPr>
          <a:xfrm>
            <a:off x="432000" y="432000"/>
            <a:ext cx="919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8"/>
          <p:cNvSpPr txBox="1">
            <a:spLocks noGrp="1"/>
          </p:cNvSpPr>
          <p:nvPr>
            <p:ph type="body" idx="1"/>
          </p:nvPr>
        </p:nvSpPr>
        <p:spPr>
          <a:xfrm>
            <a:off x="431800" y="1008000"/>
            <a:ext cx="9198000"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i="1">
                <a:latin typeface="Times New Roman"/>
                <a:ea typeface="Times New Roman"/>
                <a:cs typeface="Times New Roman"/>
                <a:sym typeface="Times New Roman"/>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8"/>
          <p:cNvSpPr txBox="1">
            <a:spLocks noGrp="1"/>
          </p:cNvSpPr>
          <p:nvPr>
            <p:ph type="body" idx="2"/>
          </p:nvPr>
        </p:nvSpPr>
        <p:spPr>
          <a:xfrm>
            <a:off x="432000" y="1512000"/>
            <a:ext cx="2916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8"/>
          <p:cNvSpPr txBox="1">
            <a:spLocks noGrp="1"/>
          </p:cNvSpPr>
          <p:nvPr>
            <p:ph type="body" idx="3"/>
          </p:nvPr>
        </p:nvSpPr>
        <p:spPr>
          <a:xfrm>
            <a:off x="3572900" y="1511476"/>
            <a:ext cx="2916000" cy="4679249"/>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8"/>
          <p:cNvSpPr txBox="1">
            <a:spLocks noGrp="1"/>
          </p:cNvSpPr>
          <p:nvPr>
            <p:ph type="body" idx="4"/>
          </p:nvPr>
        </p:nvSpPr>
        <p:spPr>
          <a:xfrm>
            <a:off x="6713800" y="1511475"/>
            <a:ext cx="2916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8"/>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8"/>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 Column">
  <p:cSld name="5 Column">
    <p:spTree>
      <p:nvGrpSpPr>
        <p:cNvPr id="1" name="Shape 94"/>
        <p:cNvGrpSpPr/>
        <p:nvPr/>
      </p:nvGrpSpPr>
      <p:grpSpPr>
        <a:xfrm>
          <a:off x="0" y="0"/>
          <a:ext cx="0" cy="0"/>
          <a:chOff x="0" y="0"/>
          <a:chExt cx="0" cy="0"/>
        </a:xfrm>
      </p:grpSpPr>
      <p:sp>
        <p:nvSpPr>
          <p:cNvPr id="95" name="Google Shape;95;p39"/>
          <p:cNvSpPr txBox="1">
            <a:spLocks noGrp="1"/>
          </p:cNvSpPr>
          <p:nvPr>
            <p:ph type="title"/>
          </p:nvPr>
        </p:nvSpPr>
        <p:spPr>
          <a:xfrm>
            <a:off x="432000" y="432000"/>
            <a:ext cx="919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9"/>
          <p:cNvSpPr txBox="1">
            <a:spLocks noGrp="1"/>
          </p:cNvSpPr>
          <p:nvPr>
            <p:ph type="body" idx="1"/>
          </p:nvPr>
        </p:nvSpPr>
        <p:spPr>
          <a:xfrm>
            <a:off x="431800" y="1008000"/>
            <a:ext cx="9198000"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i="1">
                <a:latin typeface="Times New Roman"/>
                <a:ea typeface="Times New Roman"/>
                <a:cs typeface="Times New Roman"/>
                <a:sym typeface="Times New Roman"/>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9"/>
          <p:cNvSpPr txBox="1">
            <a:spLocks noGrp="1"/>
          </p:cNvSpPr>
          <p:nvPr>
            <p:ph type="body" idx="2"/>
          </p:nvPr>
        </p:nvSpPr>
        <p:spPr>
          <a:xfrm>
            <a:off x="432000" y="1512000"/>
            <a:ext cx="1764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9"/>
          <p:cNvSpPr txBox="1">
            <a:spLocks noGrp="1"/>
          </p:cNvSpPr>
          <p:nvPr>
            <p:ph type="body" idx="3"/>
          </p:nvPr>
        </p:nvSpPr>
        <p:spPr>
          <a:xfrm>
            <a:off x="2290450" y="1512000"/>
            <a:ext cx="1764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9"/>
          <p:cNvSpPr txBox="1">
            <a:spLocks noGrp="1"/>
          </p:cNvSpPr>
          <p:nvPr>
            <p:ph type="body" idx="4"/>
          </p:nvPr>
        </p:nvSpPr>
        <p:spPr>
          <a:xfrm>
            <a:off x="4148900" y="1512000"/>
            <a:ext cx="1764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9"/>
          <p:cNvSpPr txBox="1">
            <a:spLocks noGrp="1"/>
          </p:cNvSpPr>
          <p:nvPr>
            <p:ph type="body" idx="5"/>
          </p:nvPr>
        </p:nvSpPr>
        <p:spPr>
          <a:xfrm>
            <a:off x="6007350" y="1507535"/>
            <a:ext cx="1764000"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9"/>
          <p:cNvSpPr txBox="1">
            <a:spLocks noGrp="1"/>
          </p:cNvSpPr>
          <p:nvPr>
            <p:ph type="body" idx="6"/>
          </p:nvPr>
        </p:nvSpPr>
        <p:spPr>
          <a:xfrm>
            <a:off x="7865800" y="1507535"/>
            <a:ext cx="1764000" cy="468371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9"/>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9"/>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104"/>
        <p:cNvGrpSpPr/>
        <p:nvPr/>
      </p:nvGrpSpPr>
      <p:grpSpPr>
        <a:xfrm>
          <a:off x="0" y="0"/>
          <a:ext cx="0" cy="0"/>
          <a:chOff x="0" y="0"/>
          <a:chExt cx="0" cy="0"/>
        </a:xfrm>
      </p:grpSpPr>
      <p:sp>
        <p:nvSpPr>
          <p:cNvPr id="105" name="Google Shape;105;p40"/>
          <p:cNvSpPr txBox="1">
            <a:spLocks noGrp="1"/>
          </p:cNvSpPr>
          <p:nvPr>
            <p:ph type="title"/>
          </p:nvPr>
        </p:nvSpPr>
        <p:spPr>
          <a:xfrm>
            <a:off x="432000" y="432000"/>
            <a:ext cx="9198116"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0"/>
          <p:cNvSpPr txBox="1">
            <a:spLocks noGrp="1"/>
          </p:cNvSpPr>
          <p:nvPr>
            <p:ph type="body" idx="1"/>
          </p:nvPr>
        </p:nvSpPr>
        <p:spPr>
          <a:xfrm>
            <a:off x="431801" y="1008000"/>
            <a:ext cx="9198116"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i="1">
                <a:latin typeface="Times New Roman"/>
                <a:ea typeface="Times New Roman"/>
                <a:cs typeface="Times New Roman"/>
                <a:sym typeface="Times New Roman"/>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0"/>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0"/>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9"/>
        <p:cNvGrpSpPr/>
        <p:nvPr/>
      </p:nvGrpSpPr>
      <p:grpSpPr>
        <a:xfrm>
          <a:off x="0" y="0"/>
          <a:ext cx="0" cy="0"/>
          <a:chOff x="0" y="0"/>
          <a:chExt cx="0" cy="0"/>
        </a:xfrm>
      </p:grpSpPr>
      <p:sp>
        <p:nvSpPr>
          <p:cNvPr id="110" name="Google Shape;110;p41"/>
          <p:cNvSpPr/>
          <p:nvPr/>
        </p:nvSpPr>
        <p:spPr>
          <a:xfrm>
            <a:off x="6297105" y="424206"/>
            <a:ext cx="5505254" cy="573149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11" name="Google Shape;111;p41"/>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1"/>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p41"/>
          <p:cNvSpPr txBox="1">
            <a:spLocks noGrp="1"/>
          </p:cNvSpPr>
          <p:nvPr>
            <p:ph type="subTitle" idx="1"/>
          </p:nvPr>
        </p:nvSpPr>
        <p:spPr>
          <a:xfrm>
            <a:off x="6532775" y="3639199"/>
            <a:ext cx="5053936" cy="1192038"/>
          </a:xfrm>
          <a:prstGeom prst="rect">
            <a:avLst/>
          </a:prstGeom>
          <a:solidFill>
            <a:schemeClr val="lt1"/>
          </a:solidFill>
          <a:ln>
            <a:noFill/>
          </a:ln>
        </p:spPr>
        <p:txBody>
          <a:bodyPr spcFirstLastPara="1" wrap="square" lIns="252000" tIns="0" rIns="0" bIns="0" anchor="ctr" anchorCtr="0">
            <a:noAutofit/>
          </a:bodyPr>
          <a:lstStyle>
            <a:lvl1pPr lvl="0" algn="l">
              <a:lnSpc>
                <a:spcPct val="100000"/>
              </a:lnSpc>
              <a:spcBef>
                <a:spcPts val="1000"/>
              </a:spcBef>
              <a:spcAft>
                <a:spcPts val="0"/>
              </a:spcAft>
              <a:buClr>
                <a:schemeClr val="dk1"/>
              </a:buClr>
              <a:buSzPts val="1800"/>
              <a:buNone/>
              <a:defRPr sz="1800" i="1">
                <a:solidFill>
                  <a:schemeClr val="dk1"/>
                </a:solidFill>
                <a:latin typeface="Times New Roman"/>
                <a:ea typeface="Times New Roman"/>
                <a:cs typeface="Times New Roman"/>
                <a:sym typeface="Times New Roma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4" name="Google Shape;114;p41"/>
          <p:cNvSpPr txBox="1">
            <a:spLocks noGrp="1"/>
          </p:cNvSpPr>
          <p:nvPr>
            <p:ph type="title"/>
          </p:nvPr>
        </p:nvSpPr>
        <p:spPr>
          <a:xfrm>
            <a:off x="6532775" y="993303"/>
            <a:ext cx="5053936" cy="251346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5400"/>
              <a:buFont typeface="Arial"/>
              <a:buNone/>
              <a:defRPr sz="5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5"/>
        <p:cNvGrpSpPr/>
        <p:nvPr/>
      </p:nvGrpSpPr>
      <p:grpSpPr>
        <a:xfrm>
          <a:off x="0" y="0"/>
          <a:ext cx="0" cy="0"/>
          <a:chOff x="0" y="0"/>
          <a:chExt cx="0" cy="0"/>
        </a:xfrm>
      </p:grpSpPr>
      <p:sp>
        <p:nvSpPr>
          <p:cNvPr id="116" name="Google Shape;116;p42"/>
          <p:cNvSpPr txBox="1">
            <a:spLocks noGrp="1"/>
          </p:cNvSpPr>
          <p:nvPr>
            <p:ph type="title"/>
          </p:nvPr>
        </p:nvSpPr>
        <p:spPr>
          <a:xfrm>
            <a:off x="432000" y="432000"/>
            <a:ext cx="919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2"/>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2"/>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19" name="Google Shape;119;p42"/>
          <p:cNvSpPr txBox="1">
            <a:spLocks noGrp="1"/>
          </p:cNvSpPr>
          <p:nvPr>
            <p:ph type="body" idx="1"/>
          </p:nvPr>
        </p:nvSpPr>
        <p:spPr>
          <a:xfrm>
            <a:off x="432000" y="1046375"/>
            <a:ext cx="9198000" cy="513058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0"/>
        <p:cNvGrpSpPr/>
        <p:nvPr/>
      </p:nvGrpSpPr>
      <p:grpSpPr>
        <a:xfrm>
          <a:off x="0" y="0"/>
          <a:ext cx="0" cy="0"/>
          <a:chOff x="0" y="0"/>
          <a:chExt cx="0" cy="0"/>
        </a:xfrm>
      </p:grpSpPr>
      <p:sp>
        <p:nvSpPr>
          <p:cNvPr id="121" name="Google Shape;121;p43"/>
          <p:cNvSpPr txBox="1">
            <a:spLocks noGrp="1"/>
          </p:cNvSpPr>
          <p:nvPr>
            <p:ph type="title"/>
          </p:nvPr>
        </p:nvSpPr>
        <p:spPr>
          <a:xfrm>
            <a:off x="432000" y="432000"/>
            <a:ext cx="919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3"/>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3"/>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24" name="Google Shape;124;p43"/>
          <p:cNvSpPr txBox="1">
            <a:spLocks noGrp="1"/>
          </p:cNvSpPr>
          <p:nvPr>
            <p:ph type="body" idx="1"/>
          </p:nvPr>
        </p:nvSpPr>
        <p:spPr>
          <a:xfrm>
            <a:off x="432000" y="1046376"/>
            <a:ext cx="4435831" cy="513058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43"/>
          <p:cNvSpPr txBox="1">
            <a:spLocks noGrp="1"/>
          </p:cNvSpPr>
          <p:nvPr>
            <p:ph type="body" idx="2"/>
          </p:nvPr>
        </p:nvSpPr>
        <p:spPr>
          <a:xfrm>
            <a:off x="5194169" y="1046376"/>
            <a:ext cx="4435831" cy="513058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6"/>
        <p:cNvGrpSpPr/>
        <p:nvPr/>
      </p:nvGrpSpPr>
      <p:grpSpPr>
        <a:xfrm>
          <a:off x="0" y="0"/>
          <a:ext cx="0" cy="0"/>
          <a:chOff x="0" y="0"/>
          <a:chExt cx="0" cy="0"/>
        </a:xfrm>
      </p:grpSpPr>
      <p:sp>
        <p:nvSpPr>
          <p:cNvPr id="127" name="Google Shape;127;p44"/>
          <p:cNvSpPr txBox="1">
            <a:spLocks noGrp="1"/>
          </p:cNvSpPr>
          <p:nvPr>
            <p:ph type="title"/>
          </p:nvPr>
        </p:nvSpPr>
        <p:spPr>
          <a:xfrm>
            <a:off x="432000" y="432000"/>
            <a:ext cx="919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4"/>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4"/>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30" name="Google Shape;130;p44"/>
          <p:cNvSpPr txBox="1">
            <a:spLocks noGrp="1"/>
          </p:cNvSpPr>
          <p:nvPr>
            <p:ph type="body" idx="1"/>
          </p:nvPr>
        </p:nvSpPr>
        <p:spPr>
          <a:xfrm>
            <a:off x="432000" y="1068420"/>
            <a:ext cx="4434840" cy="823912"/>
          </a:xfrm>
          <a:prstGeom prst="rect">
            <a:avLst/>
          </a:prstGeom>
          <a:solidFill>
            <a:schemeClr val="dk1"/>
          </a:solid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44"/>
          <p:cNvSpPr txBox="1">
            <a:spLocks noGrp="1"/>
          </p:cNvSpPr>
          <p:nvPr>
            <p:ph type="body" idx="2"/>
          </p:nvPr>
        </p:nvSpPr>
        <p:spPr>
          <a:xfrm>
            <a:off x="5195160" y="1068420"/>
            <a:ext cx="4434840" cy="823912"/>
          </a:xfrm>
          <a:prstGeom prst="rect">
            <a:avLst/>
          </a:prstGeom>
          <a:solidFill>
            <a:schemeClr val="dk1"/>
          </a:solid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44"/>
          <p:cNvSpPr txBox="1">
            <a:spLocks noGrp="1"/>
          </p:cNvSpPr>
          <p:nvPr>
            <p:ph type="body" idx="3"/>
          </p:nvPr>
        </p:nvSpPr>
        <p:spPr>
          <a:xfrm>
            <a:off x="432001" y="2096752"/>
            <a:ext cx="4434840" cy="409291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4"/>
          <p:cNvSpPr txBox="1">
            <a:spLocks noGrp="1"/>
          </p:cNvSpPr>
          <p:nvPr>
            <p:ph type="body" idx="4"/>
          </p:nvPr>
        </p:nvSpPr>
        <p:spPr>
          <a:xfrm>
            <a:off x="5195160" y="2096752"/>
            <a:ext cx="4434840" cy="409291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34"/>
        <p:cNvGrpSpPr/>
        <p:nvPr/>
      </p:nvGrpSpPr>
      <p:grpSpPr>
        <a:xfrm>
          <a:off x="0" y="0"/>
          <a:ext cx="0" cy="0"/>
          <a:chOff x="0" y="0"/>
          <a:chExt cx="0" cy="0"/>
        </a:xfrm>
      </p:grpSpPr>
      <p:sp>
        <p:nvSpPr>
          <p:cNvPr id="135" name="Google Shape;135;p45"/>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5"/>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37" name="Google Shape;137;p45"/>
          <p:cNvSpPr txBox="1">
            <a:spLocks noGrp="1"/>
          </p:cNvSpPr>
          <p:nvPr>
            <p:ph type="title"/>
          </p:nvPr>
        </p:nvSpPr>
        <p:spPr>
          <a:xfrm>
            <a:off x="432001" y="457200"/>
            <a:ext cx="3159612" cy="1600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5"/>
          <p:cNvSpPr txBox="1">
            <a:spLocks noGrp="1"/>
          </p:cNvSpPr>
          <p:nvPr>
            <p:ph type="body" idx="1"/>
          </p:nvPr>
        </p:nvSpPr>
        <p:spPr>
          <a:xfrm>
            <a:off x="432001" y="2057400"/>
            <a:ext cx="3159612" cy="41265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Font typeface="Arial"/>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45"/>
          <p:cNvSpPr txBox="1">
            <a:spLocks noGrp="1"/>
          </p:cNvSpPr>
          <p:nvPr>
            <p:ph type="body" idx="2"/>
          </p:nvPr>
        </p:nvSpPr>
        <p:spPr>
          <a:xfrm>
            <a:off x="3770722" y="457201"/>
            <a:ext cx="6023727" cy="5726784"/>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0"/>
        <p:cNvGrpSpPr/>
        <p:nvPr/>
      </p:nvGrpSpPr>
      <p:grpSpPr>
        <a:xfrm>
          <a:off x="0" y="0"/>
          <a:ext cx="0" cy="0"/>
          <a:chOff x="0" y="0"/>
          <a:chExt cx="0" cy="0"/>
        </a:xfrm>
      </p:grpSpPr>
      <p:sp>
        <p:nvSpPr>
          <p:cNvPr id="141" name="Google Shape;141;p46"/>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6"/>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43" name="Google Shape;143;p46"/>
          <p:cNvSpPr txBox="1">
            <a:spLocks noGrp="1"/>
          </p:cNvSpPr>
          <p:nvPr>
            <p:ph type="title"/>
          </p:nvPr>
        </p:nvSpPr>
        <p:spPr>
          <a:xfrm>
            <a:off x="432001" y="457200"/>
            <a:ext cx="3159612" cy="1600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6"/>
          <p:cNvSpPr txBox="1">
            <a:spLocks noGrp="1"/>
          </p:cNvSpPr>
          <p:nvPr>
            <p:ph type="body" idx="1"/>
          </p:nvPr>
        </p:nvSpPr>
        <p:spPr>
          <a:xfrm>
            <a:off x="432001" y="2057400"/>
            <a:ext cx="3159612" cy="41265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Font typeface="Arial"/>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46"/>
          <p:cNvSpPr>
            <a:spLocks noGrp="1"/>
          </p:cNvSpPr>
          <p:nvPr>
            <p:ph type="pic" idx="2"/>
          </p:nvPr>
        </p:nvSpPr>
        <p:spPr>
          <a:xfrm>
            <a:off x="3788021" y="457201"/>
            <a:ext cx="5949868" cy="5726784"/>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6"/>
        <p:cNvGrpSpPr/>
        <p:nvPr/>
      </p:nvGrpSpPr>
      <p:grpSpPr>
        <a:xfrm>
          <a:off x="0" y="0"/>
          <a:ext cx="0" cy="0"/>
          <a:chOff x="0" y="0"/>
          <a:chExt cx="0" cy="0"/>
        </a:xfrm>
      </p:grpSpPr>
      <p:sp>
        <p:nvSpPr>
          <p:cNvPr id="147" name="Google Shape;147;p47"/>
          <p:cNvSpPr txBox="1">
            <a:spLocks noGrp="1"/>
          </p:cNvSpPr>
          <p:nvPr>
            <p:ph type="title"/>
          </p:nvPr>
        </p:nvSpPr>
        <p:spPr>
          <a:xfrm>
            <a:off x="432000" y="432000"/>
            <a:ext cx="919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7"/>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7"/>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hoto 1">
  <p:cSld name="Content Photo 1">
    <p:spTree>
      <p:nvGrpSpPr>
        <p:cNvPr id="1" name="Shape 26"/>
        <p:cNvGrpSpPr/>
        <p:nvPr/>
      </p:nvGrpSpPr>
      <p:grpSpPr>
        <a:xfrm>
          <a:off x="0" y="0"/>
          <a:ext cx="0" cy="0"/>
          <a:chOff x="0" y="0"/>
          <a:chExt cx="0" cy="0"/>
        </a:xfrm>
      </p:grpSpPr>
      <p:sp>
        <p:nvSpPr>
          <p:cNvPr id="27" name="Google Shape;27;p30"/>
          <p:cNvSpPr>
            <a:spLocks noGrp="1"/>
          </p:cNvSpPr>
          <p:nvPr>
            <p:ph type="pic" idx="2"/>
          </p:nvPr>
        </p:nvSpPr>
        <p:spPr>
          <a:xfrm>
            <a:off x="9980476" y="0"/>
            <a:ext cx="2211524" cy="6192000"/>
          </a:xfrm>
          <a:prstGeom prst="rect">
            <a:avLst/>
          </a:prstGeom>
          <a:solidFill>
            <a:srgbClr val="F2F2F2"/>
          </a:solidFill>
          <a:ln>
            <a:noFill/>
          </a:ln>
        </p:spPr>
      </p:sp>
      <p:sp>
        <p:nvSpPr>
          <p:cNvPr id="28" name="Google Shape;28;p30"/>
          <p:cNvSpPr txBox="1">
            <a:spLocks noGrp="1"/>
          </p:cNvSpPr>
          <p:nvPr>
            <p:ph type="title"/>
          </p:nvPr>
        </p:nvSpPr>
        <p:spPr>
          <a:xfrm>
            <a:off x="4445086" y="1807950"/>
            <a:ext cx="5184913" cy="432000"/>
          </a:xfrm>
          <a:prstGeom prst="rect">
            <a:avLst/>
          </a:prstGeom>
          <a:noFill/>
          <a:ln>
            <a:noFill/>
          </a:ln>
        </p:spPr>
        <p:txBody>
          <a:bodyPr spcFirstLastPara="1" wrap="square" lIns="0" tIns="0" rIns="0" bIns="0" anchor="ctr" anchorCtr="0">
            <a:noAutofit/>
          </a:bodyPr>
          <a:lstStyle>
            <a:lvl1pPr lvl="0" algn="r">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444886" y="2383950"/>
            <a:ext cx="5184913" cy="360000"/>
          </a:xfrm>
          <a:prstGeom prst="rect">
            <a:avLst/>
          </a:prstGeom>
          <a:noFill/>
          <a:ln>
            <a:noFill/>
          </a:ln>
        </p:spPr>
        <p:txBody>
          <a:bodyPr spcFirstLastPara="1" wrap="square" lIns="0" tIns="0" rIns="0" bIns="0" anchor="t" anchorCtr="0">
            <a:noAutofit/>
          </a:bodyPr>
          <a:lstStyle>
            <a:lvl1pPr marL="457200" lvl="0" indent="-228600" algn="r">
              <a:lnSpc>
                <a:spcPct val="90000"/>
              </a:lnSpc>
              <a:spcBef>
                <a:spcPts val="1000"/>
              </a:spcBef>
              <a:spcAft>
                <a:spcPts val="0"/>
              </a:spcAft>
              <a:buClr>
                <a:schemeClr val="dk1"/>
              </a:buClr>
              <a:buSzPts val="1800"/>
              <a:buNone/>
              <a:defRPr i="1">
                <a:latin typeface="Times New Roman"/>
                <a:ea typeface="Times New Roman"/>
                <a:cs typeface="Times New Roman"/>
                <a:sym typeface="Times New Roman"/>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0"/>
          <p:cNvSpPr txBox="1">
            <a:spLocks noGrp="1"/>
          </p:cNvSpPr>
          <p:nvPr>
            <p:ph type="body" idx="3"/>
          </p:nvPr>
        </p:nvSpPr>
        <p:spPr>
          <a:xfrm>
            <a:off x="4445000" y="2908300"/>
            <a:ext cx="5184800" cy="3283700"/>
          </a:xfrm>
          <a:prstGeom prst="rect">
            <a:avLst/>
          </a:prstGeom>
          <a:solidFill>
            <a:schemeClr val="lt1"/>
          </a:solidFill>
          <a:ln>
            <a:noFill/>
          </a:ln>
        </p:spPr>
        <p:txBody>
          <a:bodyPr spcFirstLastPara="1" wrap="square" lIns="180000" tIns="252000" rIns="25200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48"/>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8"/>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hoto 2">
  <p:cSld name="Content Photo 2">
    <p:spTree>
      <p:nvGrpSpPr>
        <p:cNvPr id="1" name="Shape 33"/>
        <p:cNvGrpSpPr/>
        <p:nvPr/>
      </p:nvGrpSpPr>
      <p:grpSpPr>
        <a:xfrm>
          <a:off x="0" y="0"/>
          <a:ext cx="0" cy="0"/>
          <a:chOff x="0" y="0"/>
          <a:chExt cx="0" cy="0"/>
        </a:xfrm>
      </p:grpSpPr>
      <p:sp>
        <p:nvSpPr>
          <p:cNvPr id="34" name="Google Shape;34;p31"/>
          <p:cNvSpPr txBox="1">
            <a:spLocks noGrp="1"/>
          </p:cNvSpPr>
          <p:nvPr>
            <p:ph type="body" idx="1"/>
          </p:nvPr>
        </p:nvSpPr>
        <p:spPr>
          <a:xfrm>
            <a:off x="3823393" y="1343906"/>
            <a:ext cx="3736800" cy="3933645"/>
          </a:xfrm>
          <a:prstGeom prst="rect">
            <a:avLst/>
          </a:prstGeom>
          <a:solidFill>
            <a:schemeClr val="lt1"/>
          </a:solidFill>
          <a:ln>
            <a:noFill/>
          </a:ln>
        </p:spPr>
        <p:txBody>
          <a:bodyPr spcFirstLastPara="1" wrap="square" lIns="180000" tIns="180000" rIns="18000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1"/>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31"/>
          <p:cNvSpPr>
            <a:spLocks noGrp="1"/>
          </p:cNvSpPr>
          <p:nvPr>
            <p:ph type="pic" idx="2"/>
          </p:nvPr>
        </p:nvSpPr>
        <p:spPr>
          <a:xfrm>
            <a:off x="7560193" y="1344803"/>
            <a:ext cx="3737526" cy="3933645"/>
          </a:xfrm>
          <a:prstGeom prst="rect">
            <a:avLst/>
          </a:prstGeom>
          <a:solidFill>
            <a:srgbClr val="3F3F3F"/>
          </a:solidFill>
          <a:ln>
            <a:noFill/>
          </a:ln>
        </p:spPr>
      </p:sp>
      <p:sp>
        <p:nvSpPr>
          <p:cNvPr id="38" name="Google Shape;38;p31"/>
          <p:cNvSpPr txBox="1">
            <a:spLocks noGrp="1"/>
          </p:cNvSpPr>
          <p:nvPr>
            <p:ph type="title"/>
          </p:nvPr>
        </p:nvSpPr>
        <p:spPr>
          <a:xfrm>
            <a:off x="432000" y="432000"/>
            <a:ext cx="91311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3"/>
          </p:nvPr>
        </p:nvSpPr>
        <p:spPr>
          <a:xfrm>
            <a:off x="431800" y="1008000"/>
            <a:ext cx="6895900"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i="1">
                <a:latin typeface="Times New Roman"/>
                <a:ea typeface="Times New Roman"/>
                <a:cs typeface="Times New Roman"/>
                <a:sym typeface="Times New Roman"/>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40"/>
        <p:cNvGrpSpPr/>
        <p:nvPr/>
      </p:nvGrpSpPr>
      <p:grpSpPr>
        <a:xfrm>
          <a:off x="0" y="0"/>
          <a:ext cx="0" cy="0"/>
          <a:chOff x="0" y="0"/>
          <a:chExt cx="0" cy="0"/>
        </a:xfrm>
      </p:grpSpPr>
      <p:sp>
        <p:nvSpPr>
          <p:cNvPr id="41" name="Google Shape;41;p32"/>
          <p:cNvSpPr/>
          <p:nvPr/>
        </p:nvSpPr>
        <p:spPr>
          <a:xfrm>
            <a:off x="69274" y="66963"/>
            <a:ext cx="9911201" cy="672734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2" name="Google Shape;42;p32"/>
          <p:cNvSpPr txBox="1">
            <a:spLocks noGrp="1"/>
          </p:cNvSpPr>
          <p:nvPr>
            <p:ph type="ctrTitle"/>
          </p:nvPr>
        </p:nvSpPr>
        <p:spPr>
          <a:xfrm>
            <a:off x="286990" y="4346296"/>
            <a:ext cx="6798250" cy="1674470"/>
          </a:xfrm>
          <a:prstGeom prst="rect">
            <a:avLst/>
          </a:prstGeom>
          <a:noFill/>
          <a:ln>
            <a:noFill/>
          </a:ln>
        </p:spPr>
        <p:txBody>
          <a:bodyPr spcFirstLastPara="1" wrap="square" lIns="0" tIns="0" rIns="0" bIns="0" anchor="b" anchorCtr="0">
            <a:noAutofit/>
          </a:bodyPr>
          <a:lstStyle>
            <a:lvl1pPr lvl="0" algn="r">
              <a:lnSpc>
                <a:spcPct val="83333"/>
              </a:lnSpc>
              <a:spcBef>
                <a:spcPts val="0"/>
              </a:spcBef>
              <a:spcAft>
                <a:spcPts val="0"/>
              </a:spcAft>
              <a:buClr>
                <a:schemeClr val="lt1"/>
              </a:buClr>
              <a:buSzPts val="6000"/>
              <a:buFont typeface="Arial"/>
              <a:buNone/>
              <a:defRPr sz="6000" b="1"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2"/>
          <p:cNvSpPr txBox="1">
            <a:spLocks noGrp="1"/>
          </p:cNvSpPr>
          <p:nvPr>
            <p:ph type="subTitle" idx="1"/>
          </p:nvPr>
        </p:nvSpPr>
        <p:spPr>
          <a:xfrm>
            <a:off x="7326418" y="4650539"/>
            <a:ext cx="2456210" cy="1192038"/>
          </a:xfrm>
          <a:prstGeom prst="rect">
            <a:avLst/>
          </a:prstGeom>
          <a:solidFill>
            <a:schemeClr val="lt1"/>
          </a:solidFill>
          <a:ln>
            <a:noFill/>
          </a:ln>
        </p:spPr>
        <p:txBody>
          <a:bodyPr spcFirstLastPara="1" wrap="square" lIns="252000" tIns="0" rIns="0" bIns="0" anchor="ctr" anchorCtr="0">
            <a:noAutofit/>
          </a:bodyPr>
          <a:lstStyle>
            <a:lvl1pPr lvl="0" algn="l">
              <a:lnSpc>
                <a:spcPct val="100000"/>
              </a:lnSpc>
              <a:spcBef>
                <a:spcPts val="1000"/>
              </a:spcBef>
              <a:spcAft>
                <a:spcPts val="0"/>
              </a:spcAft>
              <a:buClr>
                <a:schemeClr val="dk1"/>
              </a:buClr>
              <a:buSzPts val="1800"/>
              <a:buNone/>
              <a:defRPr sz="1800" i="1">
                <a:solidFill>
                  <a:schemeClr val="dk1"/>
                </a:solidFill>
                <a:latin typeface="Times New Roman"/>
                <a:ea typeface="Times New Roman"/>
                <a:cs typeface="Times New Roman"/>
                <a:sym typeface="Times New Roma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32"/>
          <p:cNvSpPr/>
          <p:nvPr/>
        </p:nvSpPr>
        <p:spPr>
          <a:xfrm>
            <a:off x="0" y="6794309"/>
            <a:ext cx="9980476" cy="636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5" name="Google Shape;45;p32"/>
          <p:cNvSpPr/>
          <p:nvPr/>
        </p:nvSpPr>
        <p:spPr>
          <a:xfrm>
            <a:off x="0" y="0"/>
            <a:ext cx="9980476" cy="636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6" name="Google Shape;46;p32"/>
          <p:cNvSpPr/>
          <p:nvPr/>
        </p:nvSpPr>
        <p:spPr>
          <a:xfrm rot="5400000">
            <a:off x="-3378441" y="3410285"/>
            <a:ext cx="6826157" cy="692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7" name="Google Shape;47;p32"/>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Photo">
  <p:cSld name="Large Photo">
    <p:spTree>
      <p:nvGrpSpPr>
        <p:cNvPr id="1" name="Shape 48"/>
        <p:cNvGrpSpPr/>
        <p:nvPr/>
      </p:nvGrpSpPr>
      <p:grpSpPr>
        <a:xfrm>
          <a:off x="0" y="0"/>
          <a:ext cx="0" cy="0"/>
          <a:chOff x="0" y="0"/>
          <a:chExt cx="0" cy="0"/>
        </a:xfrm>
      </p:grpSpPr>
      <p:sp>
        <p:nvSpPr>
          <p:cNvPr id="49" name="Google Shape;49;p33"/>
          <p:cNvSpPr>
            <a:spLocks noGrp="1"/>
          </p:cNvSpPr>
          <p:nvPr>
            <p:ph type="pic" idx="2"/>
          </p:nvPr>
        </p:nvSpPr>
        <p:spPr>
          <a:xfrm>
            <a:off x="6299200" y="432000"/>
            <a:ext cx="5472113" cy="5759250"/>
          </a:xfrm>
          <a:prstGeom prst="rect">
            <a:avLst/>
          </a:prstGeom>
          <a:solidFill>
            <a:srgbClr val="3F3F3F"/>
          </a:solidFill>
          <a:ln>
            <a:noFill/>
          </a:ln>
        </p:spPr>
      </p:sp>
      <p:sp>
        <p:nvSpPr>
          <p:cNvPr id="50" name="Google Shape;50;p33"/>
          <p:cNvSpPr txBox="1">
            <a:spLocks noGrp="1"/>
          </p:cNvSpPr>
          <p:nvPr>
            <p:ph type="body" idx="1"/>
          </p:nvPr>
        </p:nvSpPr>
        <p:spPr>
          <a:xfrm>
            <a:off x="3875314" y="5096632"/>
            <a:ext cx="2028686" cy="1094618"/>
          </a:xfrm>
          <a:prstGeom prst="rect">
            <a:avLst/>
          </a:prstGeom>
          <a:noFill/>
          <a:ln>
            <a:noFill/>
          </a:ln>
        </p:spPr>
        <p:txBody>
          <a:bodyPr spcFirstLastPara="1" wrap="square" lIns="0" tIns="0" rIns="0" bIns="0" anchor="b" anchorCtr="0">
            <a:noAutofit/>
          </a:bodyPr>
          <a:lstStyle>
            <a:lvl1pPr marL="457200" lvl="0" indent="-228600" algn="r">
              <a:lnSpc>
                <a:spcPct val="90000"/>
              </a:lnSpc>
              <a:spcBef>
                <a:spcPts val="1000"/>
              </a:spcBef>
              <a:spcAft>
                <a:spcPts val="0"/>
              </a:spcAft>
              <a:buClr>
                <a:schemeClr val="dk1"/>
              </a:buClr>
              <a:buSzPts val="1800"/>
              <a:buNone/>
              <a:defRPr i="1">
                <a:solidFill>
                  <a:schemeClr val="dk1"/>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3" name="Google Shape;53;p33"/>
          <p:cNvSpPr txBox="1">
            <a:spLocks noGrp="1"/>
          </p:cNvSpPr>
          <p:nvPr>
            <p:ph type="title"/>
          </p:nvPr>
        </p:nvSpPr>
        <p:spPr>
          <a:xfrm>
            <a:off x="432000" y="432000"/>
            <a:ext cx="9198116"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with Large Image">
  <p:cSld name="Title Slide with Large Image">
    <p:bg>
      <p:bgPr>
        <a:solidFill>
          <a:schemeClr val="lt1"/>
        </a:solidFill>
        <a:effectLst/>
      </p:bgPr>
    </p:bg>
    <p:spTree>
      <p:nvGrpSpPr>
        <p:cNvPr id="1" name="Shape 54"/>
        <p:cNvGrpSpPr/>
        <p:nvPr/>
      </p:nvGrpSpPr>
      <p:grpSpPr>
        <a:xfrm>
          <a:off x="0" y="0"/>
          <a:ext cx="0" cy="0"/>
          <a:chOff x="0" y="0"/>
          <a:chExt cx="0" cy="0"/>
        </a:xfrm>
      </p:grpSpPr>
      <p:sp>
        <p:nvSpPr>
          <p:cNvPr id="55" name="Google Shape;55;p34"/>
          <p:cNvSpPr>
            <a:spLocks noGrp="1"/>
          </p:cNvSpPr>
          <p:nvPr>
            <p:ph type="pic" idx="2"/>
          </p:nvPr>
        </p:nvSpPr>
        <p:spPr>
          <a:xfrm>
            <a:off x="69273" y="63691"/>
            <a:ext cx="9911201" cy="6727346"/>
          </a:xfrm>
          <a:prstGeom prst="rect">
            <a:avLst/>
          </a:prstGeom>
          <a:solidFill>
            <a:srgbClr val="3F3F3F"/>
          </a:solidFill>
          <a:ln>
            <a:noFill/>
          </a:ln>
        </p:spPr>
      </p:sp>
      <p:sp>
        <p:nvSpPr>
          <p:cNvPr id="56" name="Google Shape;56;p34"/>
          <p:cNvSpPr txBox="1">
            <a:spLocks noGrp="1"/>
          </p:cNvSpPr>
          <p:nvPr>
            <p:ph type="ctrTitle"/>
          </p:nvPr>
        </p:nvSpPr>
        <p:spPr>
          <a:xfrm>
            <a:off x="286990" y="4346296"/>
            <a:ext cx="6798250" cy="1674470"/>
          </a:xfrm>
          <a:prstGeom prst="rect">
            <a:avLst/>
          </a:prstGeom>
          <a:noFill/>
          <a:ln>
            <a:noFill/>
          </a:ln>
        </p:spPr>
        <p:txBody>
          <a:bodyPr spcFirstLastPara="1" wrap="square" lIns="0" tIns="0" rIns="0" bIns="0" anchor="b" anchorCtr="0">
            <a:noAutofit/>
          </a:bodyPr>
          <a:lstStyle>
            <a:lvl1pPr lvl="0" algn="r">
              <a:lnSpc>
                <a:spcPct val="83333"/>
              </a:lnSpc>
              <a:spcBef>
                <a:spcPts val="0"/>
              </a:spcBef>
              <a:spcAft>
                <a:spcPts val="0"/>
              </a:spcAft>
              <a:buClr>
                <a:schemeClr val="lt1"/>
              </a:buClr>
              <a:buSzPts val="6000"/>
              <a:buFont typeface="Arial"/>
              <a:buNone/>
              <a:defRPr sz="6000" b="1"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4"/>
          <p:cNvSpPr txBox="1">
            <a:spLocks noGrp="1"/>
          </p:cNvSpPr>
          <p:nvPr>
            <p:ph type="subTitle" idx="1"/>
          </p:nvPr>
        </p:nvSpPr>
        <p:spPr>
          <a:xfrm>
            <a:off x="7326418" y="4650539"/>
            <a:ext cx="2456210" cy="1192038"/>
          </a:xfrm>
          <a:prstGeom prst="rect">
            <a:avLst/>
          </a:prstGeom>
          <a:solidFill>
            <a:schemeClr val="lt1"/>
          </a:solidFill>
          <a:ln>
            <a:noFill/>
          </a:ln>
        </p:spPr>
        <p:txBody>
          <a:bodyPr spcFirstLastPara="1" wrap="square" lIns="252000" tIns="0" rIns="0" bIns="0" anchor="ctr" anchorCtr="0">
            <a:noAutofit/>
          </a:bodyPr>
          <a:lstStyle>
            <a:lvl1pPr lvl="0" algn="l">
              <a:lnSpc>
                <a:spcPct val="100000"/>
              </a:lnSpc>
              <a:spcBef>
                <a:spcPts val="1000"/>
              </a:spcBef>
              <a:spcAft>
                <a:spcPts val="0"/>
              </a:spcAft>
              <a:buClr>
                <a:schemeClr val="dk1"/>
              </a:buClr>
              <a:buSzPts val="1800"/>
              <a:buNone/>
              <a:defRPr sz="1800" i="1">
                <a:solidFill>
                  <a:schemeClr val="dk1"/>
                </a:solidFill>
                <a:latin typeface="Times New Roman"/>
                <a:ea typeface="Times New Roman"/>
                <a:cs typeface="Times New Roman"/>
                <a:sym typeface="Times New Roma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8" name="Google Shape;58;p34"/>
          <p:cNvSpPr/>
          <p:nvPr/>
        </p:nvSpPr>
        <p:spPr>
          <a:xfrm>
            <a:off x="0" y="6794309"/>
            <a:ext cx="9980476" cy="636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59" name="Google Shape;59;p34"/>
          <p:cNvSpPr/>
          <p:nvPr/>
        </p:nvSpPr>
        <p:spPr>
          <a:xfrm>
            <a:off x="0" y="0"/>
            <a:ext cx="9980476" cy="636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60" name="Google Shape;60;p34"/>
          <p:cNvSpPr/>
          <p:nvPr/>
        </p:nvSpPr>
        <p:spPr>
          <a:xfrm rot="5400000">
            <a:off x="-3378441" y="3410285"/>
            <a:ext cx="6826157" cy="692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61" name="Google Shape;61;p34"/>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32000" y="432000"/>
            <a:ext cx="9198116"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431801" y="1008000"/>
            <a:ext cx="9198116"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i="1">
                <a:latin typeface="Times New Roman"/>
                <a:ea typeface="Times New Roman"/>
                <a:cs typeface="Times New Roman"/>
                <a:sym typeface="Times New Roman"/>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5"/>
          <p:cNvSpPr txBox="1">
            <a:spLocks noGrp="1"/>
          </p:cNvSpPr>
          <p:nvPr>
            <p:ph type="body" idx="2"/>
          </p:nvPr>
        </p:nvSpPr>
        <p:spPr>
          <a:xfrm>
            <a:off x="432000" y="1512000"/>
            <a:ext cx="9198116" cy="46792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5"/>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with Subtitle">
  <p:cSld name="Comparison with Subtitle">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32000" y="432000"/>
            <a:ext cx="9198000" cy="432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431800" y="1008000"/>
            <a:ext cx="9198000" cy="36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i="1">
                <a:latin typeface="Times New Roman"/>
                <a:ea typeface="Times New Roman"/>
                <a:cs typeface="Times New Roman"/>
                <a:sym typeface="Times New Roman"/>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body" idx="2"/>
          </p:nvPr>
        </p:nvSpPr>
        <p:spPr>
          <a:xfrm>
            <a:off x="432000" y="1432296"/>
            <a:ext cx="4500000" cy="527076"/>
          </a:xfrm>
          <a:prstGeom prst="rect">
            <a:avLst/>
          </a:prstGeom>
          <a:solidFill>
            <a:schemeClr val="dk1"/>
          </a:solidFill>
          <a:ln>
            <a:noFill/>
          </a:ln>
        </p:spPr>
        <p:txBody>
          <a:bodyPr spcFirstLastPara="1" wrap="square" lIns="180000" tIns="36000" rIns="0" bIns="0" anchor="ctr" anchorCtr="0">
            <a:noAutofit/>
          </a:bodyPr>
          <a:lstStyle>
            <a:lvl1pPr marL="457200" lvl="0" indent="-228600" algn="l">
              <a:lnSpc>
                <a:spcPct val="90000"/>
              </a:lnSpc>
              <a:spcBef>
                <a:spcPts val="1000"/>
              </a:spcBef>
              <a:spcAft>
                <a:spcPts val="0"/>
              </a:spcAft>
              <a:buClr>
                <a:schemeClr val="lt1"/>
              </a:buClr>
              <a:buSzPts val="2400"/>
              <a:buNone/>
              <a:defRPr sz="2400" b="1">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36"/>
          <p:cNvSpPr txBox="1">
            <a:spLocks noGrp="1"/>
          </p:cNvSpPr>
          <p:nvPr>
            <p:ph type="body" idx="3"/>
          </p:nvPr>
        </p:nvSpPr>
        <p:spPr>
          <a:xfrm>
            <a:off x="432000" y="2023668"/>
            <a:ext cx="4500000" cy="4168332"/>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rgbClr val="3F3F3F"/>
              </a:buClr>
              <a:buSzPts val="1800"/>
              <a:buChar char="•"/>
              <a:defRPr>
                <a:solidFill>
                  <a:srgbClr val="3F3F3F"/>
                </a:solidFill>
              </a:defRPr>
            </a:lvl1pPr>
            <a:lvl2pPr marL="914400" lvl="1" indent="-330200" algn="l">
              <a:lnSpc>
                <a:spcPct val="90000"/>
              </a:lnSpc>
              <a:spcBef>
                <a:spcPts val="500"/>
              </a:spcBef>
              <a:spcAft>
                <a:spcPts val="0"/>
              </a:spcAft>
              <a:buClr>
                <a:srgbClr val="3F3F3F"/>
              </a:buClr>
              <a:buSzPts val="1600"/>
              <a:buChar char="•"/>
              <a:defRPr>
                <a:solidFill>
                  <a:srgbClr val="3F3F3F"/>
                </a:solidFill>
              </a:defRPr>
            </a:lvl2pPr>
            <a:lvl3pPr marL="1371600" lvl="2" indent="-317500" algn="l">
              <a:lnSpc>
                <a:spcPct val="90000"/>
              </a:lnSpc>
              <a:spcBef>
                <a:spcPts val="500"/>
              </a:spcBef>
              <a:spcAft>
                <a:spcPts val="0"/>
              </a:spcAft>
              <a:buClr>
                <a:srgbClr val="3F3F3F"/>
              </a:buClr>
              <a:buSzPts val="1400"/>
              <a:buChar char="•"/>
              <a:defRPr>
                <a:solidFill>
                  <a:srgbClr val="3F3F3F"/>
                </a:solidFill>
              </a:defRPr>
            </a:lvl3pPr>
            <a:lvl4pPr marL="1828800" lvl="3" indent="-317500" algn="l">
              <a:lnSpc>
                <a:spcPct val="90000"/>
              </a:lnSpc>
              <a:spcBef>
                <a:spcPts val="500"/>
              </a:spcBef>
              <a:spcAft>
                <a:spcPts val="0"/>
              </a:spcAft>
              <a:buClr>
                <a:srgbClr val="3F3F3F"/>
              </a:buClr>
              <a:buSzPts val="1400"/>
              <a:buChar char="•"/>
              <a:defRPr>
                <a:solidFill>
                  <a:srgbClr val="3F3F3F"/>
                </a:solidFill>
              </a:defRPr>
            </a:lvl4pPr>
            <a:lvl5pPr marL="2286000" lvl="4" indent="-317500" algn="l">
              <a:lnSpc>
                <a:spcPct val="90000"/>
              </a:lnSpc>
              <a:spcBef>
                <a:spcPts val="500"/>
              </a:spcBef>
              <a:spcAft>
                <a:spcPts val="0"/>
              </a:spcAft>
              <a:buClr>
                <a:srgbClr val="3F3F3F"/>
              </a:buClr>
              <a:buSzPts val="1400"/>
              <a:buChar char="•"/>
              <a:defRPr>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6"/>
          <p:cNvSpPr txBox="1">
            <a:spLocks noGrp="1"/>
          </p:cNvSpPr>
          <p:nvPr>
            <p:ph type="body" idx="4"/>
          </p:nvPr>
        </p:nvSpPr>
        <p:spPr>
          <a:xfrm>
            <a:off x="5129800" y="1433105"/>
            <a:ext cx="4500000" cy="525283"/>
          </a:xfrm>
          <a:prstGeom prst="rect">
            <a:avLst/>
          </a:prstGeom>
          <a:solidFill>
            <a:schemeClr val="dk1"/>
          </a:solidFill>
          <a:ln>
            <a:noFill/>
          </a:ln>
        </p:spPr>
        <p:txBody>
          <a:bodyPr spcFirstLastPara="1" wrap="square" lIns="180000" tIns="36000" rIns="0" bIns="0" anchor="ctr" anchorCtr="0">
            <a:noAutofit/>
          </a:bodyPr>
          <a:lstStyle>
            <a:lvl1pPr marL="457200" lvl="0" indent="-228600" algn="l">
              <a:lnSpc>
                <a:spcPct val="90000"/>
              </a:lnSpc>
              <a:spcBef>
                <a:spcPts val="1000"/>
              </a:spcBef>
              <a:spcAft>
                <a:spcPts val="0"/>
              </a:spcAft>
              <a:buClr>
                <a:schemeClr val="lt1"/>
              </a:buClr>
              <a:buSzPts val="2400"/>
              <a:buNone/>
              <a:defRPr sz="2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6"/>
          <p:cNvSpPr txBox="1">
            <a:spLocks noGrp="1"/>
          </p:cNvSpPr>
          <p:nvPr>
            <p:ph type="body" idx="5"/>
          </p:nvPr>
        </p:nvSpPr>
        <p:spPr>
          <a:xfrm>
            <a:off x="5129800" y="2020359"/>
            <a:ext cx="4500000" cy="417089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hank You Slide">
  <p:cSld name="Thank You Slide">
    <p:spTree>
      <p:nvGrpSpPr>
        <p:cNvPr id="1" name="Shape 77"/>
        <p:cNvGrpSpPr/>
        <p:nvPr/>
      </p:nvGrpSpPr>
      <p:grpSpPr>
        <a:xfrm>
          <a:off x="0" y="0"/>
          <a:ext cx="0" cy="0"/>
          <a:chOff x="0" y="0"/>
          <a:chExt cx="0" cy="0"/>
        </a:xfrm>
      </p:grpSpPr>
      <p:sp>
        <p:nvSpPr>
          <p:cNvPr id="78" name="Google Shape;78;p37"/>
          <p:cNvSpPr txBox="1">
            <a:spLocks noGrp="1"/>
          </p:cNvSpPr>
          <p:nvPr>
            <p:ph type="ctrTitle"/>
          </p:nvPr>
        </p:nvSpPr>
        <p:spPr>
          <a:xfrm>
            <a:off x="2174360" y="2112793"/>
            <a:ext cx="6798250" cy="167447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6000"/>
              <a:buFont typeface="Arial"/>
              <a:buNone/>
              <a:defRPr sz="6000" b="1"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7"/>
          <p:cNvSpPr/>
          <p:nvPr/>
        </p:nvSpPr>
        <p:spPr>
          <a:xfrm>
            <a:off x="0" y="6794309"/>
            <a:ext cx="9980476" cy="63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80" name="Google Shape;80;p37"/>
          <p:cNvSpPr/>
          <p:nvPr/>
        </p:nvSpPr>
        <p:spPr>
          <a:xfrm>
            <a:off x="0" y="0"/>
            <a:ext cx="9980476" cy="63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81" name="Google Shape;81;p37"/>
          <p:cNvSpPr/>
          <p:nvPr/>
        </p:nvSpPr>
        <p:spPr>
          <a:xfrm rot="5400000">
            <a:off x="-3378441" y="3410285"/>
            <a:ext cx="6826157" cy="692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82" name="Google Shape;82;p37"/>
          <p:cNvSpPr txBox="1">
            <a:spLocks noGrp="1"/>
          </p:cNvSpPr>
          <p:nvPr>
            <p:ph type="body" idx="1"/>
          </p:nvPr>
        </p:nvSpPr>
        <p:spPr>
          <a:xfrm>
            <a:off x="2174361" y="4035727"/>
            <a:ext cx="3329850" cy="382887"/>
          </a:xfrm>
          <a:prstGeom prst="rect">
            <a:avLst/>
          </a:prstGeom>
          <a:noFill/>
          <a:ln>
            <a:noFill/>
          </a:ln>
        </p:spPr>
        <p:txBody>
          <a:bodyPr spcFirstLastPara="1" wrap="square" lIns="0" tIns="0" rIns="0" bIns="0" anchor="t" anchorCtr="0">
            <a:noAutofit/>
          </a:bodyPr>
          <a:lstStyle>
            <a:lvl1pPr marL="457200" lvl="0" indent="-228600" algn="r">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7"/>
          <p:cNvSpPr txBox="1">
            <a:spLocks noGrp="1"/>
          </p:cNvSpPr>
          <p:nvPr>
            <p:ph type="body" idx="2"/>
          </p:nvPr>
        </p:nvSpPr>
        <p:spPr>
          <a:xfrm>
            <a:off x="6062268" y="4150118"/>
            <a:ext cx="2910342" cy="23801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i="1"/>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7"/>
          <p:cNvSpPr txBox="1">
            <a:spLocks noGrp="1"/>
          </p:cNvSpPr>
          <p:nvPr>
            <p:ph type="body" idx="3"/>
          </p:nvPr>
        </p:nvSpPr>
        <p:spPr>
          <a:xfrm>
            <a:off x="6062268" y="4540691"/>
            <a:ext cx="2910342" cy="23801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i="1"/>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7"/>
          <p:cNvSpPr txBox="1">
            <a:spLocks noGrp="1"/>
          </p:cNvSpPr>
          <p:nvPr>
            <p:ph type="body" idx="4"/>
          </p:nvPr>
        </p:nvSpPr>
        <p:spPr>
          <a:xfrm>
            <a:off x="6062268" y="4931263"/>
            <a:ext cx="2910342" cy="23801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i="1"/>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4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69274" y="66963"/>
            <a:ext cx="9911201" cy="672734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1" name="Google Shape;11;p28"/>
          <p:cNvSpPr/>
          <p:nvPr/>
        </p:nvSpPr>
        <p:spPr>
          <a:xfrm>
            <a:off x="11407775" y="6356350"/>
            <a:ext cx="784225" cy="3651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2" name="Google Shape;12;p28"/>
          <p:cNvSpPr txBox="1">
            <a:spLocks noGrp="1"/>
          </p:cNvSpPr>
          <p:nvPr>
            <p:ph type="title"/>
          </p:nvPr>
        </p:nvSpPr>
        <p:spPr>
          <a:xfrm>
            <a:off x="432000" y="432000"/>
            <a:ext cx="9198116" cy="432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8"/>
          <p:cNvSpPr txBox="1">
            <a:spLocks noGrp="1"/>
          </p:cNvSpPr>
          <p:nvPr>
            <p:ph type="body" idx="1"/>
          </p:nvPr>
        </p:nvSpPr>
        <p:spPr>
          <a:xfrm>
            <a:off x="432000" y="1512000"/>
            <a:ext cx="9198116" cy="4679250"/>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imes New Roman"/>
                <a:ea typeface="Times New Roman"/>
                <a:cs typeface="Times New Roman"/>
                <a:sym typeface="Times New Roman"/>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8"/>
          <p:cNvSpPr txBox="1">
            <a:spLocks noGrp="1"/>
          </p:cNvSpPr>
          <p:nvPr>
            <p:ph type="ftr" idx="11"/>
          </p:nvPr>
        </p:nvSpPr>
        <p:spPr>
          <a:xfrm>
            <a:off x="432000" y="6356350"/>
            <a:ext cx="4114800"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200" b="0" i="1" u="none" strike="noStrike" cap="none">
                <a:solidFill>
                  <a:srgbClr val="3F3F3F"/>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8"/>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1200" b="0" i="1" u="none" strike="noStrike" cap="none">
                <a:solidFill>
                  <a:schemeClr val="lt1"/>
                </a:solidFill>
                <a:latin typeface="Times New Roman"/>
                <a:ea typeface="Times New Roman"/>
                <a:cs typeface="Times New Roman"/>
                <a:sym typeface="Times New Roman"/>
              </a:defRPr>
            </a:lvl1pPr>
            <a:lvl2pPr marL="0" marR="0" lvl="1" indent="0" algn="ctr" rtl="0">
              <a:spcBef>
                <a:spcPts val="0"/>
              </a:spcBef>
              <a:buNone/>
              <a:defRPr sz="1200" b="0" i="1" u="none" strike="noStrike" cap="none">
                <a:solidFill>
                  <a:schemeClr val="lt1"/>
                </a:solidFill>
                <a:latin typeface="Times New Roman"/>
                <a:ea typeface="Times New Roman"/>
                <a:cs typeface="Times New Roman"/>
                <a:sym typeface="Times New Roman"/>
              </a:defRPr>
            </a:lvl2pPr>
            <a:lvl3pPr marL="0" marR="0" lvl="2" indent="0" algn="ctr" rtl="0">
              <a:spcBef>
                <a:spcPts val="0"/>
              </a:spcBef>
              <a:buNone/>
              <a:defRPr sz="1200" b="0" i="1" u="none" strike="noStrike" cap="none">
                <a:solidFill>
                  <a:schemeClr val="lt1"/>
                </a:solidFill>
                <a:latin typeface="Times New Roman"/>
                <a:ea typeface="Times New Roman"/>
                <a:cs typeface="Times New Roman"/>
                <a:sym typeface="Times New Roman"/>
              </a:defRPr>
            </a:lvl3pPr>
            <a:lvl4pPr marL="0" marR="0" lvl="3" indent="0" algn="ctr" rtl="0">
              <a:spcBef>
                <a:spcPts val="0"/>
              </a:spcBef>
              <a:buNone/>
              <a:defRPr sz="1200" b="0" i="1" u="none" strike="noStrike" cap="none">
                <a:solidFill>
                  <a:schemeClr val="lt1"/>
                </a:solidFill>
                <a:latin typeface="Times New Roman"/>
                <a:ea typeface="Times New Roman"/>
                <a:cs typeface="Times New Roman"/>
                <a:sym typeface="Times New Roman"/>
              </a:defRPr>
            </a:lvl4pPr>
            <a:lvl5pPr marL="0" marR="0" lvl="4" indent="0" algn="ctr" rtl="0">
              <a:spcBef>
                <a:spcPts val="0"/>
              </a:spcBef>
              <a:buNone/>
              <a:defRPr sz="1200" b="0" i="1" u="none" strike="noStrike" cap="none">
                <a:solidFill>
                  <a:schemeClr val="lt1"/>
                </a:solidFill>
                <a:latin typeface="Times New Roman"/>
                <a:ea typeface="Times New Roman"/>
                <a:cs typeface="Times New Roman"/>
                <a:sym typeface="Times New Roman"/>
              </a:defRPr>
            </a:lvl5pPr>
            <a:lvl6pPr marL="0" marR="0" lvl="5" indent="0" algn="ctr" rtl="0">
              <a:spcBef>
                <a:spcPts val="0"/>
              </a:spcBef>
              <a:buNone/>
              <a:defRPr sz="1200" b="0" i="1" u="none" strike="noStrike" cap="none">
                <a:solidFill>
                  <a:schemeClr val="lt1"/>
                </a:solidFill>
                <a:latin typeface="Times New Roman"/>
                <a:ea typeface="Times New Roman"/>
                <a:cs typeface="Times New Roman"/>
                <a:sym typeface="Times New Roman"/>
              </a:defRPr>
            </a:lvl6pPr>
            <a:lvl7pPr marL="0" marR="0" lvl="6" indent="0" algn="ctr" rtl="0">
              <a:spcBef>
                <a:spcPts val="0"/>
              </a:spcBef>
              <a:buNone/>
              <a:defRPr sz="1200" b="0" i="1" u="none" strike="noStrike" cap="none">
                <a:solidFill>
                  <a:schemeClr val="lt1"/>
                </a:solidFill>
                <a:latin typeface="Times New Roman"/>
                <a:ea typeface="Times New Roman"/>
                <a:cs typeface="Times New Roman"/>
                <a:sym typeface="Times New Roman"/>
              </a:defRPr>
            </a:lvl7pPr>
            <a:lvl8pPr marL="0" marR="0" lvl="7" indent="0" algn="ctr" rtl="0">
              <a:spcBef>
                <a:spcPts val="0"/>
              </a:spcBef>
              <a:buNone/>
              <a:defRPr sz="1200" b="0" i="1" u="none" strike="noStrike" cap="none">
                <a:solidFill>
                  <a:schemeClr val="lt1"/>
                </a:solidFill>
                <a:latin typeface="Times New Roman"/>
                <a:ea typeface="Times New Roman"/>
                <a:cs typeface="Times New Roman"/>
                <a:sym typeface="Times New Roman"/>
              </a:defRPr>
            </a:lvl8pPr>
            <a:lvl9pPr marL="0" marR="0" lvl="8" indent="0" algn="ctr" rtl="0">
              <a:spcBef>
                <a:spcPts val="0"/>
              </a:spcBef>
              <a:buNone/>
              <a:defRPr sz="1200" b="0" i="1" u="none" strike="noStrike" cap="none">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
        <p:nvSpPr>
          <p:cNvPr id="16" name="Google Shape;16;p28"/>
          <p:cNvSpPr/>
          <p:nvPr/>
        </p:nvSpPr>
        <p:spPr>
          <a:xfrm>
            <a:off x="0" y="6794309"/>
            <a:ext cx="12192000" cy="63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 name="Google Shape;17;p28"/>
          <p:cNvSpPr/>
          <p:nvPr/>
        </p:nvSpPr>
        <p:spPr>
          <a:xfrm>
            <a:off x="0" y="0"/>
            <a:ext cx="12192000" cy="63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8" name="Google Shape;18;p28"/>
          <p:cNvSpPr/>
          <p:nvPr/>
        </p:nvSpPr>
        <p:spPr>
          <a:xfrm rot="5400000">
            <a:off x="-3378441" y="3410285"/>
            <a:ext cx="6826157" cy="692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p:nvPr/>
        </p:nvSpPr>
        <p:spPr>
          <a:xfrm>
            <a:off x="2643869" y="4324845"/>
            <a:ext cx="4441371" cy="287767"/>
          </a:xfrm>
          <a:prstGeom prst="rect">
            <a:avLst/>
          </a:prstGeom>
          <a:noFill/>
          <a:ln>
            <a:noFill/>
          </a:ln>
        </p:spPr>
        <p:txBody>
          <a:bodyPr spcFirstLastPara="1" wrap="square" lIns="0" tIns="36000" rIns="0" bIns="0" anchor="t" anchorCtr="0">
            <a:spAutoFit/>
          </a:bodyPr>
          <a:lstStyle/>
          <a:p>
            <a:pPr marL="0" marR="0" lvl="0" indent="0" algn="r" rtl="0">
              <a:lnSpc>
                <a:spcPct val="35000"/>
              </a:lnSpc>
              <a:spcBef>
                <a:spcPts val="0"/>
              </a:spcBef>
              <a:spcAft>
                <a:spcPts val="0"/>
              </a:spcAft>
              <a:buNone/>
            </a:pPr>
            <a:r>
              <a:rPr lang="en-US" sz="4000" b="1" i="0" u="none" strike="noStrike" cap="none">
                <a:solidFill>
                  <a:srgbClr val="7F7F7F"/>
                </a:solidFill>
                <a:latin typeface="Arial"/>
                <a:ea typeface="Arial"/>
                <a:cs typeface="Arial"/>
                <a:sym typeface="Arial"/>
              </a:rPr>
              <a:t>DELMARVA – DC</a:t>
            </a:r>
            <a:endParaRPr sz="4000" b="1" i="0" u="none" strike="noStrike" cap="none">
              <a:solidFill>
                <a:schemeClr val="dk1"/>
              </a:solidFill>
              <a:latin typeface="Arial"/>
              <a:ea typeface="Arial"/>
              <a:cs typeface="Arial"/>
              <a:sym typeface="Arial"/>
            </a:endParaRPr>
          </a:p>
        </p:txBody>
      </p:sp>
      <p:sp>
        <p:nvSpPr>
          <p:cNvPr id="159" name="Google Shape;159;p1"/>
          <p:cNvSpPr txBox="1">
            <a:spLocks noGrp="1"/>
          </p:cNvSpPr>
          <p:nvPr>
            <p:ph type="ctrTitle"/>
          </p:nvPr>
        </p:nvSpPr>
        <p:spPr>
          <a:xfrm>
            <a:off x="286990" y="4346296"/>
            <a:ext cx="6798250" cy="1674470"/>
          </a:xfrm>
          <a:prstGeom prst="rect">
            <a:avLst/>
          </a:prstGeom>
          <a:noFill/>
          <a:ln>
            <a:noFill/>
          </a:ln>
        </p:spPr>
        <p:txBody>
          <a:bodyPr spcFirstLastPara="1" wrap="square" lIns="0" tIns="0" rIns="0" bIns="0" anchor="b" anchorCtr="0">
            <a:noAutofit/>
          </a:bodyPr>
          <a:lstStyle/>
          <a:p>
            <a:pPr marL="0" lvl="0" indent="0" algn="r" rtl="0">
              <a:lnSpc>
                <a:spcPct val="83333"/>
              </a:lnSpc>
              <a:spcBef>
                <a:spcPts val="0"/>
              </a:spcBef>
              <a:spcAft>
                <a:spcPts val="0"/>
              </a:spcAft>
              <a:buClr>
                <a:schemeClr val="dk1"/>
              </a:buClr>
              <a:buSzPts val="6000"/>
              <a:buFont typeface="Arial"/>
              <a:buNone/>
            </a:pPr>
            <a:r>
              <a:rPr lang="en-US"/>
              <a:t>SELF- CARE FOR CHANGING TIMES</a:t>
            </a:r>
            <a:endParaRPr/>
          </a:p>
        </p:txBody>
      </p:sp>
      <p:sp>
        <p:nvSpPr>
          <p:cNvPr id="160" name="Google Shape;160;p1"/>
          <p:cNvSpPr txBox="1">
            <a:spLocks noGrp="1"/>
          </p:cNvSpPr>
          <p:nvPr>
            <p:ph type="subTitle" idx="1"/>
          </p:nvPr>
        </p:nvSpPr>
        <p:spPr>
          <a:xfrm>
            <a:off x="7311904" y="4650539"/>
            <a:ext cx="3401478" cy="1192038"/>
          </a:xfrm>
          <a:prstGeom prst="rect">
            <a:avLst/>
          </a:prstGeom>
          <a:solidFill>
            <a:schemeClr val="dk1"/>
          </a:solidFill>
          <a:ln>
            <a:noFill/>
          </a:ln>
        </p:spPr>
        <p:txBody>
          <a:bodyPr spcFirstLastPara="1" wrap="square" lIns="252000" tIns="0" rIns="0" bIns="0" anchor="ctr" anchorCtr="0">
            <a:noAutofit/>
          </a:bodyPr>
          <a:lstStyle/>
          <a:p>
            <a:pPr marL="0" lvl="0" indent="0" algn="l" rtl="0">
              <a:lnSpc>
                <a:spcPct val="100000"/>
              </a:lnSpc>
              <a:spcBef>
                <a:spcPts val="0"/>
              </a:spcBef>
              <a:spcAft>
                <a:spcPts val="0"/>
              </a:spcAft>
              <a:buClr>
                <a:schemeClr val="lt1"/>
              </a:buClr>
              <a:buSzPts val="1800"/>
              <a:buNone/>
            </a:pPr>
            <a:r>
              <a:rPr lang="en-US"/>
              <a:t>June 26, 2023</a:t>
            </a:r>
            <a:endParaRPr/>
          </a:p>
        </p:txBody>
      </p:sp>
      <p:pic>
        <p:nvPicPr>
          <p:cNvPr id="161" name="Google Shape;161;p1" descr="Stones in Zen garden with circle pattern"/>
          <p:cNvPicPr preferRelativeResize="0">
            <a:picLocks noGrp="1"/>
          </p:cNvPicPr>
          <p:nvPr>
            <p:ph type="pic" idx="2"/>
          </p:nvPr>
        </p:nvPicPr>
        <p:blipFill rotWithShape="1">
          <a:blip r:embed="rId3">
            <a:alphaModFix/>
          </a:blip>
          <a:srcRect l="21847" r="21848"/>
          <a:stretch/>
        </p:blipFill>
        <p:spPr>
          <a:xfrm>
            <a:off x="9324133" y="-29814"/>
            <a:ext cx="2890837" cy="6858004"/>
          </a:xfrm>
          <a:prstGeom prst="rect">
            <a:avLst/>
          </a:prstGeom>
          <a:solidFill>
            <a:srgbClr val="F2F2F2"/>
          </a:solidFill>
          <a:ln>
            <a:noFill/>
          </a:ln>
        </p:spPr>
      </p:pic>
      <p:cxnSp>
        <p:nvCxnSpPr>
          <p:cNvPr id="162" name="Google Shape;162;p1"/>
          <p:cNvCxnSpPr/>
          <p:nvPr/>
        </p:nvCxnSpPr>
        <p:spPr>
          <a:xfrm>
            <a:off x="8839200" y="6835422"/>
            <a:ext cx="3352800" cy="0"/>
          </a:xfrm>
          <a:prstGeom prst="straightConnector1">
            <a:avLst/>
          </a:prstGeom>
          <a:noFill/>
          <a:ln w="63500" cap="flat" cmpd="sng">
            <a:solidFill>
              <a:schemeClr val="dk2"/>
            </a:solidFill>
            <a:prstDash val="solid"/>
            <a:miter lim="800000"/>
            <a:headEnd type="none" w="sm" len="sm"/>
            <a:tailEnd type="none" w="sm" len="sm"/>
          </a:ln>
        </p:spPr>
      </p:cxnSp>
      <p:cxnSp>
        <p:nvCxnSpPr>
          <p:cNvPr id="163" name="Google Shape;163;p1"/>
          <p:cNvCxnSpPr/>
          <p:nvPr/>
        </p:nvCxnSpPr>
        <p:spPr>
          <a:xfrm>
            <a:off x="8839200" y="29810"/>
            <a:ext cx="3352800" cy="0"/>
          </a:xfrm>
          <a:prstGeom prst="straightConnector1">
            <a:avLst/>
          </a:prstGeom>
          <a:noFill/>
          <a:ln w="63500" cap="flat" cmpd="sng">
            <a:solidFill>
              <a:schemeClr val="dk2"/>
            </a:solidFill>
            <a:prstDash val="solid"/>
            <a:miter lim="800000"/>
            <a:headEnd type="none" w="sm" len="sm"/>
            <a:tailEnd type="none" w="sm" len="sm"/>
          </a:ln>
        </p:spPr>
      </p:cxnSp>
      <p:sp>
        <p:nvSpPr>
          <p:cNvPr id="164" name="Google Shape;164;p1"/>
          <p:cNvSpPr txBox="1"/>
          <p:nvPr/>
        </p:nvSpPr>
        <p:spPr>
          <a:xfrm>
            <a:off x="4014788" y="5970732"/>
            <a:ext cx="307045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1" u="none" strike="noStrike" cap="none">
                <a:solidFill>
                  <a:schemeClr val="dk1"/>
                </a:solidFill>
                <a:latin typeface="Times New Roman"/>
                <a:ea typeface="Times New Roman"/>
                <a:cs typeface="Times New Roman"/>
                <a:sym typeface="Times New Roman"/>
              </a:rPr>
              <a:t>Dr. Hugh Bair, D. Min., Ph.D.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ctrTitle"/>
          </p:nvPr>
        </p:nvSpPr>
        <p:spPr>
          <a:xfrm>
            <a:off x="612009" y="550170"/>
            <a:ext cx="10967981" cy="754194"/>
          </a:xfrm>
          <a:prstGeom prst="rect">
            <a:avLst/>
          </a:prstGeom>
          <a:noFill/>
          <a:ln>
            <a:noFill/>
          </a:ln>
        </p:spPr>
        <p:txBody>
          <a:bodyPr spcFirstLastPara="1" wrap="square" lIns="0" tIns="0" rIns="0" bIns="0" anchor="b" anchorCtr="0">
            <a:noAutofit/>
          </a:bodyPr>
          <a:lstStyle/>
          <a:p>
            <a:pPr marL="0" lvl="0" indent="0" algn="l" rtl="0">
              <a:lnSpc>
                <a:spcPct val="133333"/>
              </a:lnSpc>
              <a:spcBef>
                <a:spcPts val="0"/>
              </a:spcBef>
              <a:spcAft>
                <a:spcPts val="0"/>
              </a:spcAft>
              <a:buClr>
                <a:schemeClr val="lt1"/>
              </a:buClr>
              <a:buSzPts val="3750"/>
              <a:buFont typeface="Arial"/>
              <a:buNone/>
            </a:pPr>
            <a:r>
              <a:rPr lang="en-US" sz="3750"/>
              <a:t>B. TRAUMATIC STRESS + BURNOUT</a:t>
            </a:r>
            <a:endParaRPr/>
          </a:p>
        </p:txBody>
      </p:sp>
      <p:sp>
        <p:nvSpPr>
          <p:cNvPr id="231" name="Google Shape;231;p11"/>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232" name="Google Shape;232;p11"/>
          <p:cNvSpPr txBox="1"/>
          <p:nvPr/>
        </p:nvSpPr>
        <p:spPr>
          <a:xfrm>
            <a:off x="2008988" y="2215213"/>
            <a:ext cx="6220612" cy="2437469"/>
          </a:xfrm>
          <a:prstGeom prst="rect">
            <a:avLst/>
          </a:prstGeom>
          <a:solidFill>
            <a:schemeClr val="lt1"/>
          </a:solidFill>
          <a:ln>
            <a:noFill/>
          </a:ln>
        </p:spPr>
        <p:txBody>
          <a:bodyPr spcFirstLastPara="1" wrap="square" lIns="252000" tIns="0" rIns="0" bIns="0" anchor="ctr" anchorCtr="0">
            <a:noAutofit/>
          </a:bodyPr>
          <a:lstStyle/>
          <a:p>
            <a:pPr marL="742950" marR="0" lvl="0" indent="-742950" algn="l" rtl="0">
              <a:lnSpc>
                <a:spcPct val="100000"/>
              </a:lnSpc>
              <a:spcBef>
                <a:spcPts val="0"/>
              </a:spcBef>
              <a:spcAft>
                <a:spcPts val="0"/>
              </a:spcAft>
              <a:buClr>
                <a:srgbClr val="00B0F0"/>
              </a:buClr>
              <a:buSzPts val="3600"/>
              <a:buFont typeface="Arial"/>
              <a:buChar char="•"/>
            </a:pPr>
            <a:r>
              <a:rPr lang="en-US" sz="3600" b="0" i="1" u="none" strike="noStrike" cap="none">
                <a:solidFill>
                  <a:srgbClr val="00B0F0"/>
                </a:solidFill>
                <a:latin typeface="Times New Roman"/>
                <a:ea typeface="Times New Roman"/>
                <a:cs typeface="Times New Roman"/>
                <a:sym typeface="Times New Roman"/>
              </a:rPr>
              <a:t> </a:t>
            </a:r>
            <a:r>
              <a:rPr lang="en-US" sz="3600" b="0" i="1" u="none" strike="noStrike" cap="none">
                <a:solidFill>
                  <a:schemeClr val="dk1"/>
                </a:solidFill>
                <a:latin typeface="Times New Roman"/>
                <a:ea typeface="Times New Roman"/>
                <a:cs typeface="Times New Roman"/>
                <a:sym typeface="Times New Roman"/>
              </a:rPr>
              <a:t>Role strain </a:t>
            </a:r>
            <a:endParaRPr/>
          </a:p>
          <a:p>
            <a:pPr marL="742950" marR="0" lvl="0" indent="-742950" algn="l" rtl="0">
              <a:lnSpc>
                <a:spcPct val="100000"/>
              </a:lnSpc>
              <a:spcBef>
                <a:spcPts val="1000"/>
              </a:spcBef>
              <a:spcAft>
                <a:spcPts val="0"/>
              </a:spcAft>
              <a:buClr>
                <a:srgbClr val="00B0F0"/>
              </a:buClr>
              <a:buSzPts val="3600"/>
              <a:buFont typeface="Arial"/>
              <a:buChar char="•"/>
            </a:pPr>
            <a:r>
              <a:rPr lang="en-US" sz="3600" b="0" i="1" u="none" strike="noStrike" cap="none">
                <a:solidFill>
                  <a:srgbClr val="00B0F0"/>
                </a:solidFill>
                <a:latin typeface="Times New Roman"/>
                <a:ea typeface="Times New Roman"/>
                <a:cs typeface="Times New Roman"/>
                <a:sym typeface="Times New Roman"/>
              </a:rPr>
              <a:t> </a:t>
            </a:r>
            <a:r>
              <a:rPr lang="en-US" sz="3600" b="0" i="1" u="none" strike="noStrike" cap="none">
                <a:solidFill>
                  <a:schemeClr val="dk1"/>
                </a:solidFill>
                <a:latin typeface="Times New Roman"/>
                <a:ea typeface="Times New Roman"/>
                <a:cs typeface="Times New Roman"/>
                <a:sym typeface="Times New Roman"/>
              </a:rPr>
              <a:t>Role overload </a:t>
            </a:r>
            <a:endParaRPr/>
          </a:p>
          <a:p>
            <a:pPr marL="742950" marR="0" lvl="0" indent="-742950" algn="l" rtl="0">
              <a:lnSpc>
                <a:spcPct val="100000"/>
              </a:lnSpc>
              <a:spcBef>
                <a:spcPts val="1000"/>
              </a:spcBef>
              <a:spcAft>
                <a:spcPts val="0"/>
              </a:spcAft>
              <a:buClr>
                <a:srgbClr val="00B0F0"/>
              </a:buClr>
              <a:buSzPts val="3600"/>
              <a:buFont typeface="Arial"/>
              <a:buChar char="•"/>
            </a:pPr>
            <a:r>
              <a:rPr lang="en-US" sz="3600" b="0" i="1" u="none" strike="noStrike" cap="none">
                <a:solidFill>
                  <a:srgbClr val="00B0F0"/>
                </a:solidFill>
                <a:latin typeface="Times New Roman"/>
                <a:ea typeface="Times New Roman"/>
                <a:cs typeface="Times New Roman"/>
                <a:sym typeface="Times New Roman"/>
              </a:rPr>
              <a:t> </a:t>
            </a:r>
            <a:r>
              <a:rPr lang="en-US" sz="3600" b="0" i="1" u="none" strike="noStrike" cap="none">
                <a:solidFill>
                  <a:schemeClr val="dk1"/>
                </a:solidFill>
                <a:latin typeface="Times New Roman"/>
                <a:ea typeface="Times New Roman"/>
                <a:cs typeface="Times New Roman"/>
                <a:sym typeface="Times New Roman"/>
              </a:rPr>
              <a:t>Occupational role strain</a:t>
            </a:r>
            <a:endParaRPr/>
          </a:p>
          <a:p>
            <a:pPr marL="0" marR="0" lvl="0" indent="0" algn="l" rtl="0">
              <a:lnSpc>
                <a:spcPct val="100000"/>
              </a:lnSpc>
              <a:spcBef>
                <a:spcPts val="1000"/>
              </a:spcBef>
              <a:spcAft>
                <a:spcPts val="0"/>
              </a:spcAft>
              <a:buClr>
                <a:schemeClr val="dk1"/>
              </a:buClr>
              <a:buSzPts val="1100"/>
              <a:buFont typeface="Arial"/>
              <a:buNone/>
            </a:pPr>
            <a:r>
              <a:rPr lang="en-US" sz="1100" b="0" i="1" u="none" strike="noStrike" cap="none">
                <a:solidFill>
                  <a:schemeClr val="dk1"/>
                </a:solidFill>
                <a:latin typeface="Times New Roman"/>
                <a:ea typeface="Times New Roman"/>
                <a:cs typeface="Times New Roman"/>
                <a:sym typeface="Times New Roman"/>
              </a:rPr>
              <a:t> </a:t>
            </a:r>
            <a:endParaRPr sz="2400" b="0" i="1"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i="1"/>
              <a:t>BURNOUT DEFINED  </a:t>
            </a:r>
            <a:endParaRPr/>
          </a:p>
        </p:txBody>
      </p:sp>
      <p:sp>
        <p:nvSpPr>
          <p:cNvPr id="238" name="Google Shape;238;p13"/>
          <p:cNvSpPr txBox="1">
            <a:spLocks noGrp="1"/>
          </p:cNvSpPr>
          <p:nvPr>
            <p:ph type="body" idx="1"/>
          </p:nvPr>
        </p:nvSpPr>
        <p:spPr>
          <a:xfrm>
            <a:off x="1149010" y="1845150"/>
            <a:ext cx="6447162" cy="3933645"/>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rgbClr val="3F3F3F"/>
              </a:buClr>
              <a:buSzPts val="3100"/>
              <a:buNone/>
            </a:pPr>
            <a:endParaRPr sz="3100" i="1">
              <a:solidFill>
                <a:schemeClr val="dk1"/>
              </a:solidFill>
            </a:endParaRPr>
          </a:p>
          <a:p>
            <a:pPr marL="0" lvl="0" indent="0" algn="l" rtl="0">
              <a:lnSpc>
                <a:spcPct val="90000"/>
              </a:lnSpc>
              <a:spcBef>
                <a:spcPts val="1000"/>
              </a:spcBef>
              <a:spcAft>
                <a:spcPts val="0"/>
              </a:spcAft>
              <a:buClr>
                <a:srgbClr val="3F3F3F"/>
              </a:buClr>
              <a:buSzPts val="3100"/>
              <a:buNone/>
            </a:pPr>
            <a:endParaRPr sz="3100" i="1">
              <a:solidFill>
                <a:schemeClr val="dk1"/>
              </a:solidFill>
            </a:endParaRPr>
          </a:p>
          <a:p>
            <a:pPr marL="0" lvl="0" indent="0" algn="l" rtl="0">
              <a:lnSpc>
                <a:spcPct val="90000"/>
              </a:lnSpc>
              <a:spcBef>
                <a:spcPts val="1000"/>
              </a:spcBef>
              <a:spcAft>
                <a:spcPts val="0"/>
              </a:spcAft>
              <a:buClr>
                <a:schemeClr val="dk1"/>
              </a:buClr>
              <a:buSzPts val="3100"/>
              <a:buNone/>
            </a:pPr>
            <a:r>
              <a:rPr lang="en-US" sz="3100" i="1">
                <a:solidFill>
                  <a:schemeClr val="dk1"/>
                </a:solidFill>
              </a:rPr>
              <a:t>A state of emotional, mental, and often physical exhaustion brought on by prolonged or repeated stress. </a:t>
            </a:r>
            <a:endParaRPr/>
          </a:p>
        </p:txBody>
      </p:sp>
      <p:sp>
        <p:nvSpPr>
          <p:cNvPr id="239" name="Google Shape;239;p13"/>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11</a:t>
            </a:fld>
            <a:endParaRPr/>
          </a:p>
        </p:txBody>
      </p:sp>
      <p:pic>
        <p:nvPicPr>
          <p:cNvPr id="240" name="Google Shape;240;p13" descr="Stressed businessman"/>
          <p:cNvPicPr preferRelativeResize="0"/>
          <p:nvPr/>
        </p:nvPicPr>
        <p:blipFill rotWithShape="1">
          <a:blip r:embed="rId3">
            <a:alphaModFix/>
          </a:blip>
          <a:srcRect l="11031" r="11030"/>
          <a:stretch/>
        </p:blipFill>
        <p:spPr>
          <a:xfrm>
            <a:off x="7596172" y="1845150"/>
            <a:ext cx="4706471" cy="39336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12</a:t>
            </a:fld>
            <a:endParaRPr/>
          </a:p>
        </p:txBody>
      </p:sp>
      <p:pic>
        <p:nvPicPr>
          <p:cNvPr id="246" name="Google Shape;246;p14" descr="Green palm leaves"/>
          <p:cNvPicPr preferRelativeResize="0"/>
          <p:nvPr/>
        </p:nvPicPr>
        <p:blipFill rotWithShape="1">
          <a:blip r:embed="rId3">
            <a:alphaModFix/>
          </a:blip>
          <a:srcRect l="37344" t="2985" r="37343"/>
          <a:stretch/>
        </p:blipFill>
        <p:spPr>
          <a:xfrm>
            <a:off x="9979386" y="51300"/>
            <a:ext cx="2361475" cy="6034079"/>
          </a:xfrm>
          <a:prstGeom prst="rect">
            <a:avLst/>
          </a:prstGeom>
          <a:noFill/>
          <a:ln>
            <a:noFill/>
          </a:ln>
        </p:spPr>
      </p:pic>
      <p:sp>
        <p:nvSpPr>
          <p:cNvPr id="247" name="Google Shape;247;p14"/>
          <p:cNvSpPr txBox="1"/>
          <p:nvPr/>
        </p:nvSpPr>
        <p:spPr>
          <a:xfrm>
            <a:off x="479521" y="478282"/>
            <a:ext cx="10967981" cy="754194"/>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C. THE DIFFERENCE BETWEEN</a:t>
            </a:r>
            <a:endParaRPr/>
          </a:p>
          <a:p>
            <a:pPr marL="0" marR="0" lvl="0" indent="0" algn="l" rtl="0">
              <a:lnSpc>
                <a:spcPct val="90000"/>
              </a:lnSpc>
              <a:spcBef>
                <a:spcPts val="0"/>
              </a:spcBef>
              <a:spcAft>
                <a:spcPts val="0"/>
              </a:spcAft>
              <a:buClr>
                <a:schemeClr val="dk1"/>
              </a:buClr>
              <a:buSzPts val="4000"/>
              <a:buFont typeface="Arial"/>
              <a:buNone/>
            </a:pPr>
            <a:r>
              <a:rPr lang="en-US" sz="4000" b="1" i="0" u="none" strike="noStrike" cap="none">
                <a:solidFill>
                  <a:schemeClr val="dk1"/>
                </a:solidFill>
                <a:latin typeface="Arial"/>
                <a:ea typeface="Arial"/>
                <a:cs typeface="Arial"/>
                <a:sym typeface="Arial"/>
              </a:rPr>
              <a:t>     BURNOUT + STRESS  </a:t>
            </a:r>
            <a:endParaRPr/>
          </a:p>
        </p:txBody>
      </p:sp>
      <p:sp>
        <p:nvSpPr>
          <p:cNvPr id="248" name="Google Shape;248;p14"/>
          <p:cNvSpPr txBox="1">
            <a:spLocks noGrp="1"/>
          </p:cNvSpPr>
          <p:nvPr>
            <p:ph type="title"/>
          </p:nvPr>
        </p:nvSpPr>
        <p:spPr>
          <a:xfrm>
            <a:off x="778598" y="2281550"/>
            <a:ext cx="5184913"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b="0"/>
              <a:t>STRESS </a:t>
            </a:r>
            <a:endParaRPr/>
          </a:p>
        </p:txBody>
      </p:sp>
      <p:cxnSp>
        <p:nvCxnSpPr>
          <p:cNvPr id="249" name="Google Shape;249;p14"/>
          <p:cNvCxnSpPr/>
          <p:nvPr/>
        </p:nvCxnSpPr>
        <p:spPr>
          <a:xfrm>
            <a:off x="4710527" y="2929550"/>
            <a:ext cx="0" cy="3005991"/>
          </a:xfrm>
          <a:prstGeom prst="straightConnector1">
            <a:avLst/>
          </a:prstGeom>
          <a:noFill/>
          <a:ln w="28575" cap="flat" cmpd="sng">
            <a:solidFill>
              <a:srgbClr val="92D050"/>
            </a:solidFill>
            <a:prstDash val="solid"/>
            <a:miter lim="800000"/>
            <a:headEnd type="none" w="sm" len="sm"/>
            <a:tailEnd type="none" w="sm" len="sm"/>
          </a:ln>
        </p:spPr>
      </p:cxnSp>
      <p:sp>
        <p:nvSpPr>
          <p:cNvPr id="250" name="Google Shape;250;p14"/>
          <p:cNvSpPr txBox="1"/>
          <p:nvPr/>
        </p:nvSpPr>
        <p:spPr>
          <a:xfrm>
            <a:off x="5412589" y="2186370"/>
            <a:ext cx="5184913" cy="4320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BURNOUT</a:t>
            </a:r>
            <a:r>
              <a:rPr lang="en-US" sz="3600" b="1" i="0" u="none" strike="noStrike" cap="none">
                <a:solidFill>
                  <a:schemeClr val="dk1"/>
                </a:solidFill>
                <a:latin typeface="Arial"/>
                <a:ea typeface="Arial"/>
                <a:cs typeface="Arial"/>
                <a:sym typeface="Arial"/>
              </a:rPr>
              <a:t> </a:t>
            </a:r>
            <a:endParaRPr/>
          </a:p>
        </p:txBody>
      </p:sp>
      <p:sp>
        <p:nvSpPr>
          <p:cNvPr id="251" name="Google Shape;251;p14"/>
          <p:cNvSpPr txBox="1"/>
          <p:nvPr/>
        </p:nvSpPr>
        <p:spPr>
          <a:xfrm>
            <a:off x="479521" y="1514517"/>
            <a:ext cx="865999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1" u="none" strike="noStrike" cap="none">
                <a:solidFill>
                  <a:schemeClr val="dk1"/>
                </a:solidFill>
                <a:latin typeface="Arial"/>
                <a:ea typeface="Arial"/>
                <a:cs typeface="Arial"/>
                <a:sym typeface="Arial"/>
              </a:rPr>
              <a:t>       Dr. Archibald Hart defines the difference between stress and burnout: </a:t>
            </a:r>
            <a:endParaRPr/>
          </a:p>
        </p:txBody>
      </p:sp>
      <p:sp>
        <p:nvSpPr>
          <p:cNvPr id="252" name="Google Shape;252;p14"/>
          <p:cNvSpPr txBox="1"/>
          <p:nvPr/>
        </p:nvSpPr>
        <p:spPr>
          <a:xfrm>
            <a:off x="479525" y="2588275"/>
            <a:ext cx="4436700" cy="3971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Over-engagement </a:t>
            </a:r>
            <a:endParaRPr/>
          </a:p>
          <a:p>
            <a:pPr marL="285750" marR="0" lvl="0" indent="-285750" algn="l" rtl="0">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Exhaustion or lack physical energy </a:t>
            </a:r>
            <a:endParaRPr/>
          </a:p>
          <a:p>
            <a:pPr marL="285750" marR="0" lvl="0" indent="-285750" algn="l" rtl="0">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Disintegration</a:t>
            </a:r>
            <a:r>
              <a:rPr lang="en-US" sz="2800" i="1">
                <a:solidFill>
                  <a:srgbClr val="00B0F0"/>
                </a:solidFill>
                <a:latin typeface="Times New Roman"/>
                <a:ea typeface="Times New Roman"/>
                <a:cs typeface="Times New Roman"/>
                <a:sym typeface="Times New Roman"/>
              </a:rPr>
              <a:t> </a:t>
            </a:r>
            <a:endParaRPr/>
          </a:p>
          <a:p>
            <a:pPr marL="285750" marR="0" lvl="0" indent="-285750" algn="l" rtl="0">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Depression</a:t>
            </a:r>
            <a:r>
              <a:rPr lang="en-US" sz="2800" i="1">
                <a:solidFill>
                  <a:srgbClr val="00B0F0"/>
                </a:solidFill>
                <a:latin typeface="Times New Roman"/>
                <a:ea typeface="Times New Roman"/>
                <a:cs typeface="Times New Roman"/>
                <a:sym typeface="Times New Roman"/>
              </a:rPr>
              <a:t> </a:t>
            </a:r>
            <a:endParaRPr/>
          </a:p>
          <a:p>
            <a:pPr marL="285750" marR="0" lvl="0" indent="-285750" algn="l" rtl="0">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Hyperactivity</a:t>
            </a: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in the brain and constantly thinking about the situation brings about stress</a:t>
            </a:r>
            <a:endParaRPr>
              <a:solidFill>
                <a:schemeClr val="dk1"/>
              </a:solidFill>
            </a:endParaRPr>
          </a:p>
        </p:txBody>
      </p:sp>
      <p:sp>
        <p:nvSpPr>
          <p:cNvPr id="253" name="Google Shape;253;p14"/>
          <p:cNvSpPr txBox="1"/>
          <p:nvPr/>
        </p:nvSpPr>
        <p:spPr>
          <a:xfrm>
            <a:off x="5167639" y="2804103"/>
            <a:ext cx="4108800" cy="3540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Disengagement</a:t>
            </a:r>
            <a:r>
              <a:rPr lang="en-US" sz="2800" i="1">
                <a:solidFill>
                  <a:srgbClr val="00B0F0"/>
                </a:solidFill>
                <a:latin typeface="Times New Roman"/>
                <a:ea typeface="Times New Roman"/>
                <a:cs typeface="Times New Roman"/>
                <a:sym typeface="Times New Roman"/>
              </a:rPr>
              <a:t> </a:t>
            </a:r>
            <a:endParaRPr/>
          </a:p>
          <a:p>
            <a:pPr marL="285750" marR="0" lvl="0" indent="-285750" algn="l" rtl="0">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Lack of motivation or drive </a:t>
            </a:r>
            <a:endParaRPr/>
          </a:p>
          <a:p>
            <a:pPr marL="285750" marR="0" lvl="0" indent="-285750" algn="l" rtl="0">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Discouragement, demoralization and loss of ideals </a:t>
            </a:r>
            <a:endParaRPr/>
          </a:p>
          <a:p>
            <a:pPr marL="285750" marR="0" lvl="0" indent="-285750" algn="l" rtl="0">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A sense of helplessness and hopelessness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259" name="Google Shape;259;p15"/>
          <p:cNvSpPr txBox="1"/>
          <p:nvPr/>
        </p:nvSpPr>
        <p:spPr>
          <a:xfrm>
            <a:off x="1611822" y="1414976"/>
            <a:ext cx="6714031" cy="4199761"/>
          </a:xfrm>
          <a:prstGeom prst="rect">
            <a:avLst/>
          </a:prstGeom>
          <a:solidFill>
            <a:schemeClr val="lt1"/>
          </a:solidFill>
          <a:ln>
            <a:noFill/>
          </a:ln>
        </p:spPr>
        <p:txBody>
          <a:bodyPr spcFirstLastPara="1" wrap="square" lIns="252000" tIns="0" rIns="0" bIns="0" anchor="ctr" anchorCtr="0">
            <a:noAutofit/>
          </a:bodyPr>
          <a:lstStyle/>
          <a:p>
            <a:pPr marL="457200" marR="0" lvl="0" indent="-330200" algn="l" rtl="0">
              <a:lnSpc>
                <a:spcPct val="100000"/>
              </a:lnSpc>
              <a:spcBef>
                <a:spcPts val="0"/>
              </a:spcBef>
              <a:spcAft>
                <a:spcPts val="0"/>
              </a:spcAft>
              <a:buClr>
                <a:schemeClr val="dk1"/>
              </a:buClr>
              <a:buSzPts val="2000"/>
              <a:buFont typeface="Arial"/>
              <a:buNone/>
            </a:pPr>
            <a:endParaRPr sz="2000" i="1">
              <a:solidFill>
                <a:schemeClr val="dk1"/>
              </a:solidFill>
              <a:latin typeface="Times New Roman"/>
              <a:ea typeface="Times New Roman"/>
              <a:cs typeface="Times New Roman"/>
              <a:sym typeface="Times New Roman"/>
            </a:endParaRPr>
          </a:p>
        </p:txBody>
      </p:sp>
      <p:sp>
        <p:nvSpPr>
          <p:cNvPr id="260" name="Google Shape;260;p15"/>
          <p:cNvSpPr txBox="1">
            <a:spLocks noGrp="1"/>
          </p:cNvSpPr>
          <p:nvPr>
            <p:ph type="ctrTitle"/>
          </p:nvPr>
        </p:nvSpPr>
        <p:spPr>
          <a:xfrm>
            <a:off x="434548" y="427576"/>
            <a:ext cx="10967981" cy="7541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3200"/>
              <a:buFont typeface="Arial"/>
              <a:buNone/>
            </a:pPr>
            <a:r>
              <a:rPr lang="en-US" sz="3200"/>
              <a:t>D. FACTORS OF BURNOUT </a:t>
            </a:r>
            <a:endParaRPr/>
          </a:p>
        </p:txBody>
      </p:sp>
      <p:sp>
        <p:nvSpPr>
          <p:cNvPr id="261" name="Google Shape;261;p15"/>
          <p:cNvSpPr txBox="1"/>
          <p:nvPr/>
        </p:nvSpPr>
        <p:spPr>
          <a:xfrm>
            <a:off x="1779251" y="1912045"/>
            <a:ext cx="46682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a:solidFill>
                  <a:schemeClr val="dk1"/>
                </a:solidFill>
                <a:latin typeface="Arial"/>
                <a:ea typeface="Arial"/>
                <a:cs typeface="Arial"/>
                <a:sym typeface="Arial"/>
              </a:rPr>
              <a:t>Three factors of burnout:</a:t>
            </a:r>
            <a:endParaRPr/>
          </a:p>
        </p:txBody>
      </p:sp>
      <p:sp>
        <p:nvSpPr>
          <p:cNvPr id="262" name="Google Shape;262;p15"/>
          <p:cNvSpPr txBox="1"/>
          <p:nvPr/>
        </p:nvSpPr>
        <p:spPr>
          <a:xfrm>
            <a:off x="2237558" y="2730026"/>
            <a:ext cx="5462557" cy="195386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Emotional exhaustion </a:t>
            </a:r>
            <a:endParaRPr/>
          </a:p>
          <a:p>
            <a:pPr marL="342900" marR="0" lvl="0" indent="-342900" algn="l" rtl="0">
              <a:lnSpc>
                <a:spcPct val="150000"/>
              </a:lnSpc>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Depersonalization</a:t>
            </a:r>
            <a:r>
              <a:rPr lang="en-US" sz="2800" i="1">
                <a:solidFill>
                  <a:srgbClr val="00B0F0"/>
                </a:solidFill>
                <a:latin typeface="Times New Roman"/>
                <a:ea typeface="Times New Roman"/>
                <a:cs typeface="Times New Roman"/>
                <a:sym typeface="Times New Roman"/>
              </a:rPr>
              <a:t> </a:t>
            </a:r>
            <a:endParaRPr/>
          </a:p>
          <a:p>
            <a:pPr marL="342900" marR="0" lvl="0" indent="-342900" algn="l" rtl="0">
              <a:lnSpc>
                <a:spcPct val="150000"/>
              </a:lnSpc>
              <a:spcBef>
                <a:spcPts val="0"/>
              </a:spcBef>
              <a:spcAft>
                <a:spcPts val="0"/>
              </a:spcAft>
              <a:buClr>
                <a:srgbClr val="00B0F0"/>
              </a:buClr>
              <a:buSzPts val="2800"/>
              <a:buFont typeface="Arial"/>
              <a:buChar char="•"/>
            </a:pPr>
            <a:r>
              <a:rPr lang="en-US" sz="2800" i="1">
                <a:solidFill>
                  <a:srgbClr val="00B0F0"/>
                </a:solidFill>
                <a:latin typeface="Times New Roman"/>
                <a:ea typeface="Times New Roman"/>
                <a:cs typeface="Times New Roman"/>
                <a:sym typeface="Times New Roman"/>
              </a:rPr>
              <a:t> </a:t>
            </a:r>
            <a:r>
              <a:rPr lang="en-US" sz="2800" i="1">
                <a:solidFill>
                  <a:schemeClr val="dk1"/>
                </a:solidFill>
                <a:latin typeface="Times New Roman"/>
                <a:ea typeface="Times New Roman"/>
                <a:cs typeface="Times New Roman"/>
                <a:sym typeface="Times New Roman"/>
              </a:rPr>
              <a:t>Lack of personal achievement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6" descr="Do you get better gas mileage with a full tank of gas? Leia aqui: Do I get  better gas mileage when my tank is full | Fabalabse 2023"/>
          <p:cNvPicPr preferRelativeResize="0"/>
          <p:nvPr/>
        </p:nvPicPr>
        <p:blipFill rotWithShape="1">
          <a:blip r:embed="rId3">
            <a:alphaModFix/>
          </a:blip>
          <a:srcRect r="1793" b="-1"/>
          <a:stretch/>
        </p:blipFill>
        <p:spPr>
          <a:xfrm>
            <a:off x="6299200" y="432000"/>
            <a:ext cx="5472113" cy="5759250"/>
          </a:xfrm>
          <a:prstGeom prst="rect">
            <a:avLst/>
          </a:prstGeom>
          <a:noFill/>
          <a:ln>
            <a:noFill/>
          </a:ln>
        </p:spPr>
      </p:pic>
      <p:sp>
        <p:nvSpPr>
          <p:cNvPr id="268" name="Google Shape;268;p16"/>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None/>
            </a:pPr>
            <a:fld id="{00000000-1234-1234-1234-123412341234}" type="slidenum">
              <a:rPr lang="en-US"/>
              <a:t>14</a:t>
            </a:fld>
            <a:endParaRPr/>
          </a:p>
        </p:txBody>
      </p:sp>
      <p:sp>
        <p:nvSpPr>
          <p:cNvPr id="269" name="Google Shape;269;p16"/>
          <p:cNvSpPr txBox="1">
            <a:spLocks noGrp="1"/>
          </p:cNvSpPr>
          <p:nvPr>
            <p:ph type="title"/>
          </p:nvPr>
        </p:nvSpPr>
        <p:spPr>
          <a:xfrm>
            <a:off x="420688" y="1182410"/>
            <a:ext cx="5675312" cy="428947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3800"/>
              <a:buFont typeface="Arial"/>
              <a:buNone/>
            </a:pPr>
            <a:r>
              <a:rPr lang="en-US" sz="3800"/>
              <a:t>E. COMPASSION FATIGUE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7"/>
          <p:cNvSpPr txBox="1">
            <a:spLocks noGrp="1"/>
          </p:cNvSpPr>
          <p:nvPr>
            <p:ph type="title"/>
          </p:nvPr>
        </p:nvSpPr>
        <p:spPr>
          <a:xfrm>
            <a:off x="432000" y="432000"/>
            <a:ext cx="9198116" cy="4320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3000"/>
              <a:buFont typeface="Arial"/>
              <a:buNone/>
            </a:pPr>
            <a:r>
              <a:rPr lang="en-US" sz="3000"/>
              <a:t>F. MAINTAINING BOUNDARIES + BALANCE   </a:t>
            </a:r>
            <a:endParaRPr/>
          </a:p>
        </p:txBody>
      </p:sp>
      <p:pic>
        <p:nvPicPr>
          <p:cNvPr id="275" name="Google Shape;275;p17" descr="Red ropes on a red surface"/>
          <p:cNvPicPr preferRelativeResize="0"/>
          <p:nvPr/>
        </p:nvPicPr>
        <p:blipFill rotWithShape="1">
          <a:blip r:embed="rId3">
            <a:alphaModFix/>
          </a:blip>
          <a:srcRect t="7606" r="-1" b="7605"/>
          <a:stretch/>
        </p:blipFill>
        <p:spPr>
          <a:xfrm>
            <a:off x="432000" y="1512000"/>
            <a:ext cx="9198116" cy="4679250"/>
          </a:xfrm>
          <a:prstGeom prst="rect">
            <a:avLst/>
          </a:prstGeom>
          <a:noFill/>
          <a:ln>
            <a:noFill/>
          </a:ln>
        </p:spPr>
      </p:pic>
      <p:sp>
        <p:nvSpPr>
          <p:cNvPr id="276" name="Google Shape;276;p17"/>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II. DESTRUCTIVE FACTORS AFFECTING PASTORAL SELF- CARE</a:t>
            </a:r>
            <a:endParaRPr/>
          </a:p>
        </p:txBody>
      </p:sp>
      <p:sp>
        <p:nvSpPr>
          <p:cNvPr id="282" name="Google Shape;282;p18"/>
          <p:cNvSpPr txBox="1">
            <a:spLocks noGrp="1"/>
          </p:cNvSpPr>
          <p:nvPr>
            <p:ph type="body" idx="1"/>
          </p:nvPr>
        </p:nvSpPr>
        <p:spPr>
          <a:xfrm>
            <a:off x="1822778" y="1845151"/>
            <a:ext cx="9903141" cy="4431762"/>
          </a:xfrm>
          <a:prstGeom prst="rect">
            <a:avLst/>
          </a:prstGeom>
          <a:solidFill>
            <a:schemeClr val="lt1"/>
          </a:solidFill>
          <a:ln>
            <a:noFill/>
          </a:ln>
        </p:spPr>
        <p:txBody>
          <a:bodyPr spcFirstLastPara="1" wrap="square" lIns="180000" tIns="180000" rIns="180000" bIns="0" anchor="t" anchorCtr="0">
            <a:noAutofit/>
          </a:bodyPr>
          <a:lstStyle/>
          <a:p>
            <a:pPr marL="514350" lvl="0" indent="-514350" algn="l" rtl="0">
              <a:lnSpc>
                <a:spcPct val="90000"/>
              </a:lnSpc>
              <a:spcBef>
                <a:spcPts val="0"/>
              </a:spcBef>
              <a:spcAft>
                <a:spcPts val="0"/>
              </a:spcAft>
              <a:buClr>
                <a:schemeClr val="dk1"/>
              </a:buClr>
              <a:buSzPts val="3200"/>
              <a:buAutoNum type="alphaUcPeriod"/>
            </a:pPr>
            <a:r>
              <a:rPr lang="en-US" sz="3200">
                <a:solidFill>
                  <a:schemeClr val="dk1"/>
                </a:solidFill>
              </a:rPr>
              <a:t>Spiritual warfare</a:t>
            </a:r>
            <a:endParaRPr/>
          </a:p>
          <a:p>
            <a:pPr marL="514350" lvl="0" indent="-514350" algn="l" rtl="0">
              <a:lnSpc>
                <a:spcPct val="90000"/>
              </a:lnSpc>
              <a:spcBef>
                <a:spcPts val="2000"/>
              </a:spcBef>
              <a:spcAft>
                <a:spcPts val="0"/>
              </a:spcAft>
              <a:buClr>
                <a:schemeClr val="dk1"/>
              </a:buClr>
              <a:buSzPts val="3200"/>
              <a:buAutoNum type="alphaUcPeriod"/>
            </a:pPr>
            <a:r>
              <a:rPr lang="en-US" sz="3200">
                <a:solidFill>
                  <a:schemeClr val="dk1"/>
                </a:solidFill>
              </a:rPr>
              <a:t>Physical Health </a:t>
            </a:r>
            <a:endParaRPr/>
          </a:p>
          <a:p>
            <a:pPr marL="514350" lvl="0" indent="-514350" algn="l" rtl="0">
              <a:lnSpc>
                <a:spcPct val="90000"/>
              </a:lnSpc>
              <a:spcBef>
                <a:spcPts val="2000"/>
              </a:spcBef>
              <a:spcAft>
                <a:spcPts val="0"/>
              </a:spcAft>
              <a:buClr>
                <a:schemeClr val="dk1"/>
              </a:buClr>
              <a:buSzPts val="3200"/>
              <a:buAutoNum type="alphaUcPeriod"/>
            </a:pPr>
            <a:r>
              <a:rPr lang="en-US" sz="3200">
                <a:solidFill>
                  <a:schemeClr val="dk1"/>
                </a:solidFill>
              </a:rPr>
              <a:t>Distractions </a:t>
            </a:r>
            <a:endParaRPr/>
          </a:p>
          <a:p>
            <a:pPr marL="514350" lvl="0" indent="-514350" algn="l" rtl="0">
              <a:lnSpc>
                <a:spcPct val="90000"/>
              </a:lnSpc>
              <a:spcBef>
                <a:spcPts val="2000"/>
              </a:spcBef>
              <a:spcAft>
                <a:spcPts val="0"/>
              </a:spcAft>
              <a:buClr>
                <a:schemeClr val="dk1"/>
              </a:buClr>
              <a:buSzPts val="3200"/>
              <a:buAutoNum type="alphaUcPeriod"/>
            </a:pPr>
            <a:r>
              <a:rPr lang="en-US" sz="3200">
                <a:solidFill>
                  <a:schemeClr val="dk1"/>
                </a:solidFill>
              </a:rPr>
              <a:t>Self-blame</a:t>
            </a:r>
            <a:endParaRPr/>
          </a:p>
          <a:p>
            <a:pPr marL="514350" lvl="0" indent="-514350" algn="l" rtl="0">
              <a:lnSpc>
                <a:spcPct val="90000"/>
              </a:lnSpc>
              <a:spcBef>
                <a:spcPts val="2000"/>
              </a:spcBef>
              <a:spcAft>
                <a:spcPts val="0"/>
              </a:spcAft>
              <a:buClr>
                <a:schemeClr val="dk1"/>
              </a:buClr>
              <a:buSzPts val="3200"/>
              <a:buAutoNum type="alphaUcPeriod"/>
            </a:pPr>
            <a:r>
              <a:rPr lang="en-US" sz="3200">
                <a:solidFill>
                  <a:schemeClr val="dk1"/>
                </a:solidFill>
              </a:rPr>
              <a:t>Venting </a:t>
            </a:r>
            <a:endParaRPr/>
          </a:p>
          <a:p>
            <a:pPr marL="514350" lvl="0" indent="-514350" algn="l" rtl="0">
              <a:lnSpc>
                <a:spcPct val="90000"/>
              </a:lnSpc>
              <a:spcBef>
                <a:spcPts val="2000"/>
              </a:spcBef>
              <a:spcAft>
                <a:spcPts val="0"/>
              </a:spcAft>
              <a:buClr>
                <a:schemeClr val="dk1"/>
              </a:buClr>
              <a:buSzPts val="3200"/>
              <a:buAutoNum type="alphaUcPeriod"/>
            </a:pPr>
            <a:r>
              <a:rPr lang="en-US" sz="3200">
                <a:solidFill>
                  <a:schemeClr val="dk1"/>
                </a:solidFill>
              </a:rPr>
              <a:t>Avoidance </a:t>
            </a:r>
            <a:endParaRPr/>
          </a:p>
        </p:txBody>
      </p:sp>
      <p:sp>
        <p:nvSpPr>
          <p:cNvPr id="283" name="Google Shape;283;p18"/>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III. CONSTRUCTIVE COPING COMPONENTS OF PASTORAL SELF- CARE</a:t>
            </a:r>
            <a:endParaRPr/>
          </a:p>
        </p:txBody>
      </p:sp>
      <p:sp>
        <p:nvSpPr>
          <p:cNvPr id="289" name="Google Shape;289;p19"/>
          <p:cNvSpPr txBox="1">
            <a:spLocks noGrp="1"/>
          </p:cNvSpPr>
          <p:nvPr>
            <p:ph type="body" idx="1"/>
          </p:nvPr>
        </p:nvSpPr>
        <p:spPr>
          <a:xfrm>
            <a:off x="1822778" y="1845151"/>
            <a:ext cx="9903141" cy="4186681"/>
          </a:xfrm>
          <a:prstGeom prst="rect">
            <a:avLst/>
          </a:prstGeom>
          <a:solidFill>
            <a:schemeClr val="lt1"/>
          </a:solidFill>
          <a:ln>
            <a:noFill/>
          </a:ln>
        </p:spPr>
        <p:txBody>
          <a:bodyPr spcFirstLastPara="1" wrap="square" lIns="180000" tIns="180000" rIns="180000" bIns="0" anchor="t" anchorCtr="0">
            <a:noAutofit/>
          </a:bodyPr>
          <a:lstStyle/>
          <a:p>
            <a:pPr marL="514350" lvl="0" indent="-514350" algn="l" rtl="0">
              <a:lnSpc>
                <a:spcPct val="90000"/>
              </a:lnSpc>
              <a:spcBef>
                <a:spcPts val="0"/>
              </a:spcBef>
              <a:spcAft>
                <a:spcPts val="0"/>
              </a:spcAft>
              <a:buClr>
                <a:schemeClr val="dk1"/>
              </a:buClr>
              <a:buSzPts val="3200"/>
              <a:buAutoNum type="alphaUcPeriod"/>
            </a:pPr>
            <a:r>
              <a:rPr lang="en-US" sz="3200" i="1">
                <a:solidFill>
                  <a:schemeClr val="dk1"/>
                </a:solidFill>
              </a:rPr>
              <a:t>Self-care defined</a:t>
            </a:r>
            <a:endParaRPr/>
          </a:p>
          <a:p>
            <a:pPr marL="790575" lvl="1" indent="-514350" algn="l" rtl="0">
              <a:lnSpc>
                <a:spcPct val="90000"/>
              </a:lnSpc>
              <a:spcBef>
                <a:spcPts val="500"/>
              </a:spcBef>
              <a:spcAft>
                <a:spcPts val="0"/>
              </a:spcAft>
              <a:buClr>
                <a:srgbClr val="00B0F0"/>
              </a:buClr>
              <a:buSzPts val="2600"/>
              <a:buChar char="•"/>
            </a:pPr>
            <a:r>
              <a:rPr lang="en-US" sz="2600">
                <a:solidFill>
                  <a:srgbClr val="00B0F0"/>
                </a:solidFill>
              </a:rPr>
              <a:t> </a:t>
            </a:r>
            <a:r>
              <a:rPr lang="en-US" sz="2600">
                <a:solidFill>
                  <a:schemeClr val="dk1"/>
                </a:solidFill>
              </a:rPr>
              <a:t>Is the ability to care for oneself through awareness, self-control, and self-reliance in order to obtain, maintain, or promote ideal health and wellness</a:t>
            </a:r>
            <a:endParaRPr/>
          </a:p>
          <a:p>
            <a:pPr marL="276225" lvl="1" indent="0" algn="l" rtl="0">
              <a:lnSpc>
                <a:spcPct val="90000"/>
              </a:lnSpc>
              <a:spcBef>
                <a:spcPts val="500"/>
              </a:spcBef>
              <a:spcAft>
                <a:spcPts val="0"/>
              </a:spcAft>
              <a:buClr>
                <a:srgbClr val="00B0F0"/>
              </a:buClr>
              <a:buSzPts val="2800"/>
              <a:buNone/>
            </a:pPr>
            <a:r>
              <a:rPr lang="en-US" sz="2800">
                <a:solidFill>
                  <a:srgbClr val="00B0F0"/>
                </a:solidFill>
              </a:rPr>
              <a:t> </a:t>
            </a:r>
            <a:endParaRPr/>
          </a:p>
          <a:p>
            <a:pPr marL="790575" lvl="1" indent="-514350" algn="l" rtl="0">
              <a:lnSpc>
                <a:spcPct val="90000"/>
              </a:lnSpc>
              <a:spcBef>
                <a:spcPts val="500"/>
              </a:spcBef>
              <a:spcAft>
                <a:spcPts val="0"/>
              </a:spcAft>
              <a:buClr>
                <a:srgbClr val="00B0F0"/>
              </a:buClr>
              <a:buSzPts val="2600"/>
              <a:buChar char="•"/>
            </a:pPr>
            <a:r>
              <a:rPr lang="en-US" sz="2600">
                <a:solidFill>
                  <a:srgbClr val="00B0F0"/>
                </a:solidFill>
              </a:rPr>
              <a:t> </a:t>
            </a:r>
            <a:r>
              <a:rPr lang="en-US" sz="2600">
                <a:solidFill>
                  <a:schemeClr val="dk1"/>
                </a:solidFill>
              </a:rPr>
              <a:t>Jesus took time for self-care when spent time with close friends at their home. For example, Lazarus and his sisters Martha and Mary – enjoying hospitality and support. </a:t>
            </a:r>
            <a:r>
              <a:rPr lang="en-US" sz="2600" i="1">
                <a:solidFill>
                  <a:schemeClr val="dk1"/>
                </a:solidFill>
              </a:rPr>
              <a:t>(Luke 10:38-42)      </a:t>
            </a:r>
            <a:r>
              <a:rPr lang="en-US" sz="2600">
                <a:solidFill>
                  <a:schemeClr val="dk1"/>
                </a:solidFill>
              </a:rPr>
              <a:t>Jesus even took time to rest while on a boat.</a:t>
            </a:r>
            <a:r>
              <a:rPr lang="en-US" sz="2600" i="1">
                <a:solidFill>
                  <a:schemeClr val="dk1"/>
                </a:solidFill>
              </a:rPr>
              <a:t> (Matthew 28:23-27)  </a:t>
            </a:r>
            <a:endParaRPr/>
          </a:p>
        </p:txBody>
      </p:sp>
      <p:sp>
        <p:nvSpPr>
          <p:cNvPr id="290" name="Google Shape;290;p19"/>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III. CONSTRUCTIVE COPING COMPONENTS OF PASTORAL SELF- CARE</a:t>
            </a:r>
            <a:endParaRPr/>
          </a:p>
        </p:txBody>
      </p:sp>
      <p:sp>
        <p:nvSpPr>
          <p:cNvPr id="296" name="Google Shape;296;p20"/>
          <p:cNvSpPr txBox="1">
            <a:spLocks noGrp="1"/>
          </p:cNvSpPr>
          <p:nvPr>
            <p:ph type="body" idx="1"/>
          </p:nvPr>
        </p:nvSpPr>
        <p:spPr>
          <a:xfrm>
            <a:off x="1822779" y="1845151"/>
            <a:ext cx="6342653" cy="3288323"/>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chemeClr val="dk1"/>
              </a:buClr>
              <a:buSzPts val="3200"/>
              <a:buNone/>
            </a:pPr>
            <a:r>
              <a:rPr lang="en-US" sz="3200" i="1">
                <a:solidFill>
                  <a:schemeClr val="dk1"/>
                </a:solidFill>
              </a:rPr>
              <a:t>B. Exercise </a:t>
            </a:r>
            <a:endParaRPr/>
          </a:p>
          <a:p>
            <a:pPr marL="0" lvl="0" indent="0" algn="l" rtl="0">
              <a:lnSpc>
                <a:spcPct val="90000"/>
              </a:lnSpc>
              <a:spcBef>
                <a:spcPts val="1000"/>
              </a:spcBef>
              <a:spcAft>
                <a:spcPts val="0"/>
              </a:spcAft>
              <a:buClr>
                <a:srgbClr val="3F3F3F"/>
              </a:buClr>
              <a:buSzPts val="500"/>
              <a:buNone/>
            </a:pPr>
            <a:endParaRPr sz="500" i="1">
              <a:solidFill>
                <a:schemeClr val="dk1"/>
              </a:solidFill>
            </a:endParaRPr>
          </a:p>
          <a:p>
            <a:pPr marL="542925" lvl="1" indent="-276225" algn="l" rtl="0">
              <a:lnSpc>
                <a:spcPct val="90000"/>
              </a:lnSpc>
              <a:spcBef>
                <a:spcPts val="500"/>
              </a:spcBef>
              <a:spcAft>
                <a:spcPts val="0"/>
              </a:spcAft>
              <a:buClr>
                <a:srgbClr val="00B0F0"/>
              </a:buClr>
              <a:buSzPts val="2800"/>
              <a:buChar char="•"/>
            </a:pPr>
            <a:r>
              <a:rPr lang="en-US" sz="2800">
                <a:solidFill>
                  <a:srgbClr val="00B0F0"/>
                </a:solidFill>
              </a:rPr>
              <a:t> </a:t>
            </a:r>
            <a:r>
              <a:rPr lang="en-US" sz="2800">
                <a:solidFill>
                  <a:schemeClr val="dk1"/>
                </a:solidFill>
              </a:rPr>
              <a:t>Will increase your levels of serotonin and dopamine </a:t>
            </a:r>
            <a:endParaRPr/>
          </a:p>
          <a:p>
            <a:pPr marL="0" lvl="0" indent="0" algn="l" rtl="0">
              <a:lnSpc>
                <a:spcPct val="90000"/>
              </a:lnSpc>
              <a:spcBef>
                <a:spcPts val="1000"/>
              </a:spcBef>
              <a:spcAft>
                <a:spcPts val="0"/>
              </a:spcAft>
              <a:buClr>
                <a:srgbClr val="3F3F3F"/>
              </a:buClr>
              <a:buSzPts val="1050"/>
              <a:buNone/>
            </a:pPr>
            <a:endParaRPr sz="1050">
              <a:solidFill>
                <a:schemeClr val="dk1"/>
              </a:solidFill>
            </a:endParaRPr>
          </a:p>
          <a:p>
            <a:pPr marL="0" lvl="0" indent="0" algn="l" rtl="0">
              <a:lnSpc>
                <a:spcPct val="90000"/>
              </a:lnSpc>
              <a:spcBef>
                <a:spcPts val="1000"/>
              </a:spcBef>
              <a:spcAft>
                <a:spcPts val="0"/>
              </a:spcAft>
              <a:buClr>
                <a:schemeClr val="dk1"/>
              </a:buClr>
              <a:buSzPts val="3200"/>
              <a:buNone/>
            </a:pPr>
            <a:r>
              <a:rPr lang="en-US" sz="3200" i="1">
                <a:solidFill>
                  <a:schemeClr val="dk1"/>
                </a:solidFill>
              </a:rPr>
              <a:t>C. Self-compassion</a:t>
            </a:r>
            <a:endParaRPr/>
          </a:p>
          <a:p>
            <a:pPr marL="0" lvl="0" indent="0" algn="l" rtl="0">
              <a:lnSpc>
                <a:spcPct val="90000"/>
              </a:lnSpc>
              <a:spcBef>
                <a:spcPts val="1000"/>
              </a:spcBef>
              <a:spcAft>
                <a:spcPts val="0"/>
              </a:spcAft>
              <a:buClr>
                <a:srgbClr val="3F3F3F"/>
              </a:buClr>
              <a:buSzPts val="1600"/>
              <a:buNone/>
            </a:pPr>
            <a:endParaRPr sz="1600" i="1">
              <a:solidFill>
                <a:schemeClr val="dk1"/>
              </a:solidFill>
            </a:endParaRPr>
          </a:p>
        </p:txBody>
      </p:sp>
      <p:sp>
        <p:nvSpPr>
          <p:cNvPr id="297" name="Google Shape;297;p20"/>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1"/>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III. CONSTRUCTIVE COPING COMPONENTS OF PASTORAL SELF- CARE</a:t>
            </a:r>
            <a:endParaRPr/>
          </a:p>
        </p:txBody>
      </p:sp>
      <p:sp>
        <p:nvSpPr>
          <p:cNvPr id="303" name="Google Shape;303;p21"/>
          <p:cNvSpPr txBox="1">
            <a:spLocks noGrp="1"/>
          </p:cNvSpPr>
          <p:nvPr>
            <p:ph type="body" idx="1"/>
          </p:nvPr>
        </p:nvSpPr>
        <p:spPr>
          <a:xfrm>
            <a:off x="1822779" y="1845151"/>
            <a:ext cx="9131100" cy="4042302"/>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chemeClr val="dk1"/>
              </a:buClr>
              <a:buSzPts val="3200"/>
              <a:buNone/>
            </a:pPr>
            <a:r>
              <a:rPr lang="en-US" sz="3200" i="1">
                <a:solidFill>
                  <a:schemeClr val="dk1"/>
                </a:solidFill>
              </a:rPr>
              <a:t>D. Resiliency</a:t>
            </a:r>
            <a:endParaRPr/>
          </a:p>
          <a:p>
            <a:pPr marL="0" lvl="0" indent="0" algn="l" rtl="0">
              <a:lnSpc>
                <a:spcPct val="90000"/>
              </a:lnSpc>
              <a:spcBef>
                <a:spcPts val="1000"/>
              </a:spcBef>
              <a:spcAft>
                <a:spcPts val="0"/>
              </a:spcAft>
              <a:buClr>
                <a:srgbClr val="3F3F3F"/>
              </a:buClr>
              <a:buSzPts val="1800"/>
              <a:buNone/>
            </a:pPr>
            <a:endParaRPr i="1">
              <a:solidFill>
                <a:schemeClr val="dk1"/>
              </a:solidFill>
            </a:endParaRPr>
          </a:p>
          <a:p>
            <a:pPr marL="542925" lvl="1" indent="-276225" algn="l" rtl="0">
              <a:lnSpc>
                <a:spcPct val="90000"/>
              </a:lnSpc>
              <a:spcBef>
                <a:spcPts val="500"/>
              </a:spcBef>
              <a:spcAft>
                <a:spcPts val="0"/>
              </a:spcAft>
              <a:buClr>
                <a:srgbClr val="00B0F0"/>
              </a:buClr>
              <a:buSzPts val="2600"/>
              <a:buChar char="•"/>
            </a:pPr>
            <a:r>
              <a:rPr lang="en-US" sz="2600">
                <a:solidFill>
                  <a:srgbClr val="00B0F0"/>
                </a:solidFill>
              </a:rPr>
              <a:t> </a:t>
            </a:r>
            <a:r>
              <a:rPr lang="en-US" sz="2600">
                <a:solidFill>
                  <a:schemeClr val="dk1"/>
                </a:solidFill>
              </a:rPr>
              <a:t>Mark Searby defines resilience as “the ability to overcome adversity and maintain effective living and leading while experiencing growth.”  </a:t>
            </a:r>
            <a:endParaRPr/>
          </a:p>
          <a:p>
            <a:pPr marL="266700" lvl="1" indent="0" algn="l" rtl="0">
              <a:lnSpc>
                <a:spcPct val="90000"/>
              </a:lnSpc>
              <a:spcBef>
                <a:spcPts val="500"/>
              </a:spcBef>
              <a:spcAft>
                <a:spcPts val="0"/>
              </a:spcAft>
              <a:buClr>
                <a:srgbClr val="3F3F3F"/>
              </a:buClr>
              <a:buSzPts val="2600"/>
              <a:buNone/>
            </a:pPr>
            <a:endParaRPr sz="2600">
              <a:solidFill>
                <a:srgbClr val="00B0F0"/>
              </a:solidFill>
            </a:endParaRPr>
          </a:p>
          <a:p>
            <a:pPr marL="542925" lvl="1" indent="-276225" algn="l" rtl="0">
              <a:lnSpc>
                <a:spcPct val="90000"/>
              </a:lnSpc>
              <a:spcBef>
                <a:spcPts val="500"/>
              </a:spcBef>
              <a:spcAft>
                <a:spcPts val="0"/>
              </a:spcAft>
              <a:buClr>
                <a:srgbClr val="00B0F0"/>
              </a:buClr>
              <a:buSzPts val="2600"/>
              <a:buChar char="•"/>
            </a:pPr>
            <a:r>
              <a:rPr lang="en-US" sz="2600">
                <a:solidFill>
                  <a:srgbClr val="00B0F0"/>
                </a:solidFill>
              </a:rPr>
              <a:t> </a:t>
            </a:r>
            <a:r>
              <a:rPr lang="en-US" sz="2600">
                <a:solidFill>
                  <a:schemeClr val="dk1"/>
                </a:solidFill>
              </a:rPr>
              <a:t>Being resilient is the ability to adapt and to improve. Resilient people learn how to innovate, reflect, and improvise. </a:t>
            </a:r>
            <a:endParaRPr/>
          </a:p>
          <a:p>
            <a:pPr marL="0" lvl="0" indent="0" algn="l" rtl="0">
              <a:lnSpc>
                <a:spcPct val="90000"/>
              </a:lnSpc>
              <a:spcBef>
                <a:spcPts val="1000"/>
              </a:spcBef>
              <a:spcAft>
                <a:spcPts val="0"/>
              </a:spcAft>
              <a:buClr>
                <a:srgbClr val="3F3F3F"/>
              </a:buClr>
              <a:buSzPts val="2800"/>
              <a:buNone/>
            </a:pPr>
            <a:endParaRPr sz="2800" i="1">
              <a:solidFill>
                <a:schemeClr val="dk1"/>
              </a:solidFill>
            </a:endParaRPr>
          </a:p>
          <a:p>
            <a:pPr marL="0" lvl="0" indent="0" algn="l" rtl="0">
              <a:lnSpc>
                <a:spcPct val="90000"/>
              </a:lnSpc>
              <a:spcBef>
                <a:spcPts val="1000"/>
              </a:spcBef>
              <a:spcAft>
                <a:spcPts val="0"/>
              </a:spcAft>
              <a:buClr>
                <a:srgbClr val="3F3F3F"/>
              </a:buClr>
              <a:buSzPts val="1600"/>
              <a:buNone/>
            </a:pPr>
            <a:endParaRPr sz="1600" i="1">
              <a:solidFill>
                <a:schemeClr val="dk1"/>
              </a:solidFill>
            </a:endParaRPr>
          </a:p>
        </p:txBody>
      </p:sp>
      <p:sp>
        <p:nvSpPr>
          <p:cNvPr id="304" name="Google Shape;304;p21"/>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xfrm>
            <a:off x="3503543" y="5295700"/>
            <a:ext cx="5184913" cy="4320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dk1"/>
              </a:buClr>
              <a:buSzPts val="3200"/>
              <a:buFont typeface="Arial"/>
              <a:buNone/>
            </a:pPr>
            <a:r>
              <a:rPr lang="en-US"/>
              <a:t>JOHN 15:15</a:t>
            </a:r>
            <a:endParaRPr/>
          </a:p>
        </p:txBody>
      </p:sp>
      <p:sp>
        <p:nvSpPr>
          <p:cNvPr id="170" name="Google Shape;170;p2"/>
          <p:cNvSpPr txBox="1">
            <a:spLocks noGrp="1"/>
          </p:cNvSpPr>
          <p:nvPr>
            <p:ph type="body" idx="1"/>
          </p:nvPr>
        </p:nvSpPr>
        <p:spPr>
          <a:xfrm>
            <a:off x="1117600" y="2092969"/>
            <a:ext cx="8331577" cy="7275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None/>
            </a:pPr>
            <a:r>
              <a:rPr lang="en-US" sz="3200" i="0" baseline="30000">
                <a:solidFill>
                  <a:srgbClr val="000000"/>
                </a:solidFill>
                <a:latin typeface="Arial"/>
                <a:ea typeface="Arial"/>
                <a:cs typeface="Arial"/>
                <a:sym typeface="Arial"/>
              </a:rPr>
              <a:t>15 </a:t>
            </a:r>
            <a:r>
              <a:rPr lang="en-US" sz="3200" i="0">
                <a:solidFill>
                  <a:srgbClr val="000000"/>
                </a:solidFill>
                <a:latin typeface="Arial"/>
                <a:ea typeface="Arial"/>
                <a:cs typeface="Arial"/>
                <a:sym typeface="Arial"/>
              </a:rPr>
              <a:t>Henceforth I call you not servants; for the servant knoweth not what his lord doeth: but I have called you friends; for all things that I have heard of my Father I have made known unto you.</a:t>
            </a:r>
            <a:endParaRPr/>
          </a:p>
          <a:p>
            <a:pPr marL="0" lvl="0" indent="0" algn="r" rtl="0">
              <a:lnSpc>
                <a:spcPct val="90000"/>
              </a:lnSpc>
              <a:spcBef>
                <a:spcPts val="1000"/>
              </a:spcBef>
              <a:spcAft>
                <a:spcPts val="0"/>
              </a:spcAft>
              <a:buClr>
                <a:schemeClr val="dk1"/>
              </a:buClr>
              <a:buSzPts val="1800"/>
              <a:buNone/>
            </a:pPr>
            <a:endParaRPr/>
          </a:p>
        </p:txBody>
      </p:sp>
      <p:sp>
        <p:nvSpPr>
          <p:cNvPr id="171" name="Google Shape;171;p2"/>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a:t>
            </a:fld>
            <a:endParaRPr/>
          </a:p>
        </p:txBody>
      </p:sp>
      <p:pic>
        <p:nvPicPr>
          <p:cNvPr id="172" name="Google Shape;172;p2" descr="Stacked stones in raked sand"/>
          <p:cNvPicPr preferRelativeResize="0"/>
          <p:nvPr/>
        </p:nvPicPr>
        <p:blipFill rotWithShape="1">
          <a:blip r:embed="rId3">
            <a:alphaModFix/>
          </a:blip>
          <a:srcRect l="53683" t="2925" r="20974"/>
          <a:stretch/>
        </p:blipFill>
        <p:spPr>
          <a:xfrm>
            <a:off x="9980748" y="65814"/>
            <a:ext cx="2361475" cy="60378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III. CONSTRUCTIVE COPING COMPONENTS OF PASTORAL SELF- CARE</a:t>
            </a:r>
            <a:endParaRPr/>
          </a:p>
        </p:txBody>
      </p:sp>
      <p:sp>
        <p:nvSpPr>
          <p:cNvPr id="310" name="Google Shape;310;p22"/>
          <p:cNvSpPr txBox="1">
            <a:spLocks noGrp="1"/>
          </p:cNvSpPr>
          <p:nvPr>
            <p:ph type="body" idx="1"/>
          </p:nvPr>
        </p:nvSpPr>
        <p:spPr>
          <a:xfrm>
            <a:off x="1822779" y="1845151"/>
            <a:ext cx="8235621" cy="4042302"/>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chemeClr val="dk1"/>
              </a:buClr>
              <a:buSzPts val="3200"/>
              <a:buNone/>
            </a:pPr>
            <a:r>
              <a:rPr lang="en-US" sz="3200" i="1">
                <a:solidFill>
                  <a:schemeClr val="dk1"/>
                </a:solidFill>
              </a:rPr>
              <a:t>E. Support systems </a:t>
            </a:r>
            <a:endParaRPr/>
          </a:p>
          <a:p>
            <a:pPr marL="0" lvl="0" indent="0" algn="l" rtl="0">
              <a:lnSpc>
                <a:spcPct val="90000"/>
              </a:lnSpc>
              <a:spcBef>
                <a:spcPts val="1000"/>
              </a:spcBef>
              <a:spcAft>
                <a:spcPts val="0"/>
              </a:spcAft>
              <a:buClr>
                <a:srgbClr val="7F7F7F"/>
              </a:buClr>
              <a:buSzPts val="2800"/>
              <a:buNone/>
            </a:pPr>
            <a:r>
              <a:rPr lang="en-US" sz="2800" i="1">
                <a:solidFill>
                  <a:srgbClr val="7F7F7F"/>
                </a:solidFill>
              </a:rPr>
              <a:t>Two critical keys to maintain the demands of modern-day-ministry:</a:t>
            </a:r>
            <a:endParaRPr/>
          </a:p>
          <a:p>
            <a:pPr marL="0" lvl="0" indent="0" algn="l" rtl="0">
              <a:lnSpc>
                <a:spcPct val="90000"/>
              </a:lnSpc>
              <a:spcBef>
                <a:spcPts val="1000"/>
              </a:spcBef>
              <a:spcAft>
                <a:spcPts val="0"/>
              </a:spcAft>
              <a:buClr>
                <a:srgbClr val="3F3F3F"/>
              </a:buClr>
              <a:buSzPts val="1800"/>
              <a:buNone/>
            </a:pPr>
            <a:endParaRPr i="1">
              <a:solidFill>
                <a:schemeClr val="dk1"/>
              </a:solidFill>
            </a:endParaRPr>
          </a:p>
          <a:p>
            <a:pPr marL="542925" lvl="1" indent="-276225" algn="l" rtl="0">
              <a:lnSpc>
                <a:spcPct val="90000"/>
              </a:lnSpc>
              <a:spcBef>
                <a:spcPts val="500"/>
              </a:spcBef>
              <a:spcAft>
                <a:spcPts val="0"/>
              </a:spcAft>
              <a:buClr>
                <a:srgbClr val="00B0F0"/>
              </a:buClr>
              <a:buSzPts val="2600"/>
              <a:buChar char="•"/>
            </a:pPr>
            <a:r>
              <a:rPr lang="en-US" sz="2600">
                <a:solidFill>
                  <a:srgbClr val="00B0F0"/>
                </a:solidFill>
              </a:rPr>
              <a:t> </a:t>
            </a:r>
            <a:r>
              <a:rPr lang="en-US" sz="2600">
                <a:solidFill>
                  <a:schemeClr val="dk1"/>
                </a:solidFill>
              </a:rPr>
              <a:t>Denominational support </a:t>
            </a:r>
            <a:endParaRPr/>
          </a:p>
          <a:p>
            <a:pPr marL="266700" lvl="1" indent="0" algn="l" rtl="0">
              <a:lnSpc>
                <a:spcPct val="90000"/>
              </a:lnSpc>
              <a:spcBef>
                <a:spcPts val="500"/>
              </a:spcBef>
              <a:spcAft>
                <a:spcPts val="0"/>
              </a:spcAft>
              <a:buClr>
                <a:srgbClr val="3F3F3F"/>
              </a:buClr>
              <a:buSzPts val="2600"/>
              <a:buNone/>
            </a:pPr>
            <a:endParaRPr sz="2600">
              <a:solidFill>
                <a:srgbClr val="00B0F0"/>
              </a:solidFill>
            </a:endParaRPr>
          </a:p>
          <a:p>
            <a:pPr marL="542925" lvl="1" indent="-276225" algn="l" rtl="0">
              <a:lnSpc>
                <a:spcPct val="90000"/>
              </a:lnSpc>
              <a:spcBef>
                <a:spcPts val="500"/>
              </a:spcBef>
              <a:spcAft>
                <a:spcPts val="0"/>
              </a:spcAft>
              <a:buClr>
                <a:srgbClr val="00B0F0"/>
              </a:buClr>
              <a:buSzPts val="2600"/>
              <a:buChar char="•"/>
            </a:pPr>
            <a:r>
              <a:rPr lang="en-US" sz="2600">
                <a:solidFill>
                  <a:srgbClr val="00B0F0"/>
                </a:solidFill>
              </a:rPr>
              <a:t> </a:t>
            </a:r>
            <a:r>
              <a:rPr lang="en-US" sz="2600">
                <a:solidFill>
                  <a:schemeClr val="dk1"/>
                </a:solidFill>
              </a:rPr>
              <a:t>Peer support </a:t>
            </a:r>
            <a:endParaRPr/>
          </a:p>
          <a:p>
            <a:pPr marL="0" lvl="0" indent="0" algn="l" rtl="0">
              <a:lnSpc>
                <a:spcPct val="90000"/>
              </a:lnSpc>
              <a:spcBef>
                <a:spcPts val="1000"/>
              </a:spcBef>
              <a:spcAft>
                <a:spcPts val="0"/>
              </a:spcAft>
              <a:buClr>
                <a:srgbClr val="3F3F3F"/>
              </a:buClr>
              <a:buSzPts val="2800"/>
              <a:buNone/>
            </a:pPr>
            <a:endParaRPr sz="2800" i="1">
              <a:solidFill>
                <a:schemeClr val="dk1"/>
              </a:solidFill>
            </a:endParaRPr>
          </a:p>
          <a:p>
            <a:pPr marL="0" lvl="0" indent="0" algn="l" rtl="0">
              <a:lnSpc>
                <a:spcPct val="90000"/>
              </a:lnSpc>
              <a:spcBef>
                <a:spcPts val="1000"/>
              </a:spcBef>
              <a:spcAft>
                <a:spcPts val="0"/>
              </a:spcAft>
              <a:buClr>
                <a:srgbClr val="3F3F3F"/>
              </a:buClr>
              <a:buSzPts val="1600"/>
              <a:buNone/>
            </a:pPr>
            <a:endParaRPr sz="1600" i="1">
              <a:solidFill>
                <a:schemeClr val="dk1"/>
              </a:solidFill>
            </a:endParaRPr>
          </a:p>
        </p:txBody>
      </p:sp>
      <p:sp>
        <p:nvSpPr>
          <p:cNvPr id="311" name="Google Shape;311;p22"/>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3"/>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III. CONSTRUCTIVE COPING COMPONENTS OF PASTORAL SELF- CARE</a:t>
            </a:r>
            <a:endParaRPr/>
          </a:p>
        </p:txBody>
      </p:sp>
      <p:sp>
        <p:nvSpPr>
          <p:cNvPr id="317" name="Google Shape;317;p23"/>
          <p:cNvSpPr txBox="1">
            <a:spLocks noGrp="1"/>
          </p:cNvSpPr>
          <p:nvPr>
            <p:ph type="body" idx="1"/>
          </p:nvPr>
        </p:nvSpPr>
        <p:spPr>
          <a:xfrm>
            <a:off x="1822779" y="1845151"/>
            <a:ext cx="7720442" cy="3384575"/>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rgbClr val="3F3F3F"/>
              </a:buClr>
              <a:buSzPts val="3200"/>
              <a:buNone/>
            </a:pPr>
            <a:endParaRPr sz="3200" i="1">
              <a:solidFill>
                <a:schemeClr val="dk1"/>
              </a:solidFill>
            </a:endParaRPr>
          </a:p>
          <a:p>
            <a:pPr marL="0" lvl="0" indent="0" algn="l" rtl="0">
              <a:lnSpc>
                <a:spcPct val="90000"/>
              </a:lnSpc>
              <a:spcBef>
                <a:spcPts val="1000"/>
              </a:spcBef>
              <a:spcAft>
                <a:spcPts val="0"/>
              </a:spcAft>
              <a:buClr>
                <a:schemeClr val="dk1"/>
              </a:buClr>
              <a:buSzPts val="3200"/>
              <a:buNone/>
            </a:pPr>
            <a:r>
              <a:rPr lang="en-US" sz="3200" i="1">
                <a:solidFill>
                  <a:schemeClr val="dk1"/>
                </a:solidFill>
              </a:rPr>
              <a:t>F.  The soul in self-care</a:t>
            </a:r>
            <a:endParaRPr/>
          </a:p>
          <a:p>
            <a:pPr marL="0" lvl="0" indent="0" algn="l" rtl="0">
              <a:lnSpc>
                <a:spcPct val="90000"/>
              </a:lnSpc>
              <a:spcBef>
                <a:spcPts val="1000"/>
              </a:spcBef>
              <a:spcAft>
                <a:spcPts val="0"/>
              </a:spcAft>
              <a:buClr>
                <a:srgbClr val="3F3F3F"/>
              </a:buClr>
              <a:buSzPts val="3200"/>
              <a:buNone/>
            </a:pPr>
            <a:endParaRPr sz="3200" i="1">
              <a:solidFill>
                <a:schemeClr val="dk1"/>
              </a:solidFill>
            </a:endParaRPr>
          </a:p>
        </p:txBody>
      </p:sp>
      <p:sp>
        <p:nvSpPr>
          <p:cNvPr id="318" name="Google Shape;318;p23"/>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4"/>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III. CONSTRUCTIVE COPING COMPONENTS OF PASTORAL SELF- CARE</a:t>
            </a:r>
            <a:endParaRPr/>
          </a:p>
        </p:txBody>
      </p:sp>
      <p:sp>
        <p:nvSpPr>
          <p:cNvPr id="324" name="Google Shape;324;p24"/>
          <p:cNvSpPr txBox="1">
            <a:spLocks noGrp="1"/>
          </p:cNvSpPr>
          <p:nvPr>
            <p:ph type="body" idx="1"/>
          </p:nvPr>
        </p:nvSpPr>
        <p:spPr>
          <a:xfrm>
            <a:off x="1822779" y="1845151"/>
            <a:ext cx="8187495" cy="3625207"/>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chemeClr val="dk1"/>
              </a:buClr>
              <a:buSzPts val="3200"/>
              <a:buNone/>
            </a:pPr>
            <a:r>
              <a:rPr lang="en-US" sz="3200" i="1">
                <a:solidFill>
                  <a:schemeClr val="dk1"/>
                </a:solidFill>
              </a:rPr>
              <a:t>G. Personal prayer </a:t>
            </a:r>
            <a:endParaRPr/>
          </a:p>
          <a:p>
            <a:pPr marL="542925" lvl="1" indent="-276225" algn="l" rtl="0">
              <a:lnSpc>
                <a:spcPct val="90000"/>
              </a:lnSpc>
              <a:spcBef>
                <a:spcPts val="500"/>
              </a:spcBef>
              <a:spcAft>
                <a:spcPts val="0"/>
              </a:spcAft>
              <a:buClr>
                <a:srgbClr val="00B0F0"/>
              </a:buClr>
              <a:buSzPts val="2600"/>
              <a:buChar char="•"/>
            </a:pPr>
            <a:r>
              <a:rPr lang="en-US" sz="2600">
                <a:solidFill>
                  <a:srgbClr val="00B0F0"/>
                </a:solidFill>
              </a:rPr>
              <a:t> </a:t>
            </a:r>
            <a:r>
              <a:rPr lang="en-US" sz="2600">
                <a:solidFill>
                  <a:schemeClr val="dk1"/>
                </a:solidFill>
              </a:rPr>
              <a:t>Ministry should be fueled by: </a:t>
            </a:r>
            <a:endParaRPr/>
          </a:p>
          <a:p>
            <a:pPr marL="1076325" lvl="3" indent="-266700" algn="l" rtl="0">
              <a:lnSpc>
                <a:spcPct val="90000"/>
              </a:lnSpc>
              <a:spcBef>
                <a:spcPts val="500"/>
              </a:spcBef>
              <a:spcAft>
                <a:spcPts val="0"/>
              </a:spcAft>
              <a:buClr>
                <a:srgbClr val="00B0F0"/>
              </a:buClr>
              <a:buSzPts val="2400"/>
              <a:buChar char="•"/>
            </a:pPr>
            <a:r>
              <a:rPr lang="en-US" sz="2400">
                <a:solidFill>
                  <a:srgbClr val="00B0F0"/>
                </a:solidFill>
              </a:rPr>
              <a:t> </a:t>
            </a:r>
            <a:r>
              <a:rPr lang="en-US" sz="2400">
                <a:solidFill>
                  <a:schemeClr val="dk1"/>
                </a:solidFill>
              </a:rPr>
              <a:t>Praise</a:t>
            </a:r>
            <a:endParaRPr/>
          </a:p>
          <a:p>
            <a:pPr marL="1076325" lvl="3" indent="-266700" algn="l" rtl="0">
              <a:lnSpc>
                <a:spcPct val="90000"/>
              </a:lnSpc>
              <a:spcBef>
                <a:spcPts val="500"/>
              </a:spcBef>
              <a:spcAft>
                <a:spcPts val="0"/>
              </a:spcAft>
              <a:buClr>
                <a:srgbClr val="00B0F0"/>
              </a:buClr>
              <a:buSzPts val="2400"/>
              <a:buChar char="•"/>
            </a:pPr>
            <a:r>
              <a:rPr lang="en-US" sz="2400">
                <a:solidFill>
                  <a:srgbClr val="00B0F0"/>
                </a:solidFill>
              </a:rPr>
              <a:t> </a:t>
            </a:r>
            <a:r>
              <a:rPr lang="en-US" sz="2400">
                <a:solidFill>
                  <a:schemeClr val="dk1"/>
                </a:solidFill>
              </a:rPr>
              <a:t>Thanksgiving</a:t>
            </a:r>
            <a:endParaRPr/>
          </a:p>
          <a:p>
            <a:pPr marL="1076325" lvl="3" indent="-266700" algn="l" rtl="0">
              <a:lnSpc>
                <a:spcPct val="90000"/>
              </a:lnSpc>
              <a:spcBef>
                <a:spcPts val="500"/>
              </a:spcBef>
              <a:spcAft>
                <a:spcPts val="0"/>
              </a:spcAft>
              <a:buClr>
                <a:srgbClr val="00B0F0"/>
              </a:buClr>
              <a:buSzPts val="2400"/>
              <a:buChar char="•"/>
            </a:pPr>
            <a:r>
              <a:rPr lang="en-US" sz="2400">
                <a:solidFill>
                  <a:srgbClr val="00B0F0"/>
                </a:solidFill>
              </a:rPr>
              <a:t> </a:t>
            </a:r>
            <a:r>
              <a:rPr lang="en-US" sz="2400">
                <a:solidFill>
                  <a:schemeClr val="dk1"/>
                </a:solidFill>
              </a:rPr>
              <a:t>Repentance</a:t>
            </a:r>
            <a:endParaRPr/>
          </a:p>
          <a:p>
            <a:pPr marL="1076325" lvl="3" indent="-266700" algn="l" rtl="0">
              <a:lnSpc>
                <a:spcPct val="90000"/>
              </a:lnSpc>
              <a:spcBef>
                <a:spcPts val="500"/>
              </a:spcBef>
              <a:spcAft>
                <a:spcPts val="0"/>
              </a:spcAft>
              <a:buClr>
                <a:srgbClr val="00B0F0"/>
              </a:buClr>
              <a:buSzPts val="2400"/>
              <a:buChar char="•"/>
            </a:pPr>
            <a:r>
              <a:rPr lang="en-US" sz="2400">
                <a:solidFill>
                  <a:srgbClr val="00B0F0"/>
                </a:solidFill>
              </a:rPr>
              <a:t> </a:t>
            </a:r>
            <a:r>
              <a:rPr lang="en-US" sz="2400">
                <a:solidFill>
                  <a:schemeClr val="dk1"/>
                </a:solidFill>
              </a:rPr>
              <a:t>Petition</a:t>
            </a:r>
            <a:endParaRPr/>
          </a:p>
          <a:p>
            <a:pPr marL="1076325" lvl="3" indent="-266700" algn="l" rtl="0">
              <a:lnSpc>
                <a:spcPct val="90000"/>
              </a:lnSpc>
              <a:spcBef>
                <a:spcPts val="500"/>
              </a:spcBef>
              <a:spcAft>
                <a:spcPts val="0"/>
              </a:spcAft>
              <a:buClr>
                <a:srgbClr val="00B0F0"/>
              </a:buClr>
              <a:buSzPts val="2400"/>
              <a:buChar char="•"/>
            </a:pPr>
            <a:r>
              <a:rPr lang="en-US" sz="2400">
                <a:solidFill>
                  <a:srgbClr val="00B0F0"/>
                </a:solidFill>
              </a:rPr>
              <a:t> </a:t>
            </a:r>
            <a:r>
              <a:rPr lang="en-US" sz="2400">
                <a:solidFill>
                  <a:schemeClr val="dk1"/>
                </a:solidFill>
              </a:rPr>
              <a:t>Intercession</a:t>
            </a:r>
            <a:endParaRPr/>
          </a:p>
        </p:txBody>
      </p:sp>
      <p:sp>
        <p:nvSpPr>
          <p:cNvPr id="325" name="Google Shape;325;p24"/>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5"/>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331" name="Google Shape;331;p25"/>
          <p:cNvSpPr txBox="1"/>
          <p:nvPr/>
        </p:nvSpPr>
        <p:spPr>
          <a:xfrm>
            <a:off x="3487118" y="1724942"/>
            <a:ext cx="7745525" cy="3854448"/>
          </a:xfrm>
          <a:prstGeom prst="rect">
            <a:avLst/>
          </a:prstGeom>
          <a:solidFill>
            <a:schemeClr val="lt1"/>
          </a:solidFill>
          <a:ln>
            <a:noFill/>
          </a:ln>
        </p:spPr>
        <p:txBody>
          <a:bodyPr spcFirstLastPara="1" wrap="square" lIns="252000" tIns="0" rIns="0" bIns="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Times New Roman"/>
                <a:ea typeface="Times New Roman"/>
                <a:cs typeface="Times New Roman"/>
                <a:sym typeface="Times New Roman"/>
              </a:rPr>
              <a:t>According to many researchers, pastoral ministry is a tough business and shouldn’t be entered into without considering the cost. It is possible that many pastors spend their lives pouring themselves out for the care of others with little to no regard for the needs to care for themselves. </a:t>
            </a:r>
            <a:endParaRPr/>
          </a:p>
        </p:txBody>
      </p:sp>
      <p:sp>
        <p:nvSpPr>
          <p:cNvPr id="332" name="Google Shape;332;p25"/>
          <p:cNvSpPr txBox="1">
            <a:spLocks noGrp="1"/>
          </p:cNvSpPr>
          <p:nvPr>
            <p:ph type="ctrTitle"/>
          </p:nvPr>
        </p:nvSpPr>
        <p:spPr>
          <a:xfrm>
            <a:off x="434548" y="427576"/>
            <a:ext cx="10967981" cy="7541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3200"/>
              <a:buFont typeface="Arial"/>
              <a:buNone/>
            </a:pPr>
            <a:r>
              <a:rPr lang="en-US" sz="3200"/>
              <a:t>CONCLUSION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6"/>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338" name="Google Shape;338;p26"/>
          <p:cNvSpPr txBox="1"/>
          <p:nvPr/>
        </p:nvSpPr>
        <p:spPr>
          <a:xfrm>
            <a:off x="3487118" y="1724942"/>
            <a:ext cx="7745525" cy="3854448"/>
          </a:xfrm>
          <a:prstGeom prst="rect">
            <a:avLst/>
          </a:prstGeom>
          <a:solidFill>
            <a:schemeClr val="lt1"/>
          </a:solidFill>
          <a:ln>
            <a:noFill/>
          </a:ln>
        </p:spPr>
        <p:txBody>
          <a:bodyPr spcFirstLastPara="1" wrap="square" lIns="252000" tIns="0" rIns="0" bIns="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Times New Roman"/>
                <a:ea typeface="Times New Roman"/>
                <a:cs typeface="Times New Roman"/>
                <a:sym typeface="Times New Roman"/>
              </a:rPr>
              <a:t>Pastors who try to live their lives alone run a greater risk of burnout. They need strong support networks to thrive. Therefore, pastors must see holistic self-care as a priority; otherwise, they will maintain a burnout lifestyle. </a:t>
            </a:r>
            <a:endParaRPr/>
          </a:p>
        </p:txBody>
      </p:sp>
      <p:sp>
        <p:nvSpPr>
          <p:cNvPr id="339" name="Google Shape;339;p26"/>
          <p:cNvSpPr txBox="1">
            <a:spLocks noGrp="1"/>
          </p:cNvSpPr>
          <p:nvPr>
            <p:ph type="ctrTitle"/>
          </p:nvPr>
        </p:nvSpPr>
        <p:spPr>
          <a:xfrm>
            <a:off x="434548" y="427576"/>
            <a:ext cx="10967981" cy="7541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3200"/>
              <a:buFont typeface="Arial"/>
              <a:buNone/>
            </a:pPr>
            <a:r>
              <a:rPr lang="en-US" sz="3200"/>
              <a:t>CONCLUSION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7" descr="Stacked stones in raked sand"/>
          <p:cNvPicPr preferRelativeResize="0"/>
          <p:nvPr/>
        </p:nvPicPr>
        <p:blipFill rotWithShape="1">
          <a:blip r:embed="rId3">
            <a:alphaModFix/>
          </a:blip>
          <a:srcRect r="1659"/>
          <a:stretch/>
        </p:blipFill>
        <p:spPr>
          <a:xfrm>
            <a:off x="69273" y="63691"/>
            <a:ext cx="9911201" cy="6727346"/>
          </a:xfrm>
          <a:prstGeom prst="rect">
            <a:avLst/>
          </a:prstGeom>
          <a:noFill/>
          <a:ln>
            <a:noFill/>
          </a:ln>
        </p:spPr>
      </p:pic>
      <p:sp>
        <p:nvSpPr>
          <p:cNvPr id="345" name="Google Shape;345;p27"/>
          <p:cNvSpPr txBox="1">
            <a:spLocks noGrp="1"/>
          </p:cNvSpPr>
          <p:nvPr>
            <p:ph type="ctrTitle"/>
          </p:nvPr>
        </p:nvSpPr>
        <p:spPr>
          <a:xfrm>
            <a:off x="-2168709" y="194319"/>
            <a:ext cx="6798250" cy="1674470"/>
          </a:xfrm>
          <a:prstGeom prst="rect">
            <a:avLst/>
          </a:prstGeom>
          <a:noFill/>
          <a:ln>
            <a:noFill/>
          </a:ln>
        </p:spPr>
        <p:txBody>
          <a:bodyPr spcFirstLastPara="1" wrap="square" lIns="0" tIns="0" rIns="0" bIns="0" anchor="b" anchorCtr="0">
            <a:noAutofit/>
          </a:bodyPr>
          <a:lstStyle/>
          <a:p>
            <a:pPr marL="0" lvl="0" indent="0" algn="r" rtl="0">
              <a:lnSpc>
                <a:spcPct val="83333"/>
              </a:lnSpc>
              <a:spcBef>
                <a:spcPts val="0"/>
              </a:spcBef>
              <a:spcAft>
                <a:spcPts val="0"/>
              </a:spcAft>
              <a:buClr>
                <a:schemeClr val="lt1"/>
              </a:buClr>
              <a:buSzPts val="6000"/>
              <a:buFont typeface="Arial"/>
              <a:buNone/>
            </a:pPr>
            <a:r>
              <a:rPr lang="en-US"/>
              <a:t>THANK YOU</a:t>
            </a:r>
            <a:endParaRPr/>
          </a:p>
        </p:txBody>
      </p:sp>
      <p:sp>
        <p:nvSpPr>
          <p:cNvPr id="346" name="Google Shape;346;p27"/>
          <p:cNvSpPr txBox="1">
            <a:spLocks noGrp="1"/>
          </p:cNvSpPr>
          <p:nvPr>
            <p:ph type="subTitle" idx="1"/>
          </p:nvPr>
        </p:nvSpPr>
        <p:spPr>
          <a:xfrm>
            <a:off x="7326426" y="4650550"/>
            <a:ext cx="3100500" cy="1191900"/>
          </a:xfrm>
          <a:prstGeom prst="rect">
            <a:avLst/>
          </a:prstGeom>
          <a:solidFill>
            <a:schemeClr val="lt1"/>
          </a:solidFill>
          <a:ln>
            <a:noFill/>
          </a:ln>
        </p:spPr>
        <p:txBody>
          <a:bodyPr spcFirstLastPara="1" wrap="square" lIns="252000" tIns="0" rIns="0" bIns="0" anchor="ctr" anchorCtr="0">
            <a:noAutofit/>
          </a:bodyPr>
          <a:lstStyle/>
          <a:p>
            <a:pPr marL="0" lvl="0" indent="0" algn="l" rtl="0">
              <a:lnSpc>
                <a:spcPct val="100000"/>
              </a:lnSpc>
              <a:spcBef>
                <a:spcPts val="0"/>
              </a:spcBef>
              <a:spcAft>
                <a:spcPts val="0"/>
              </a:spcAft>
              <a:buClr>
                <a:schemeClr val="dk1"/>
              </a:buClr>
              <a:buSzPts val="1800"/>
              <a:buNone/>
            </a:pPr>
            <a:r>
              <a:rPr lang="en-US"/>
              <a:t>Dr. Hugh Bair, D.Min., Ph.D.</a:t>
            </a:r>
            <a:endParaRPr/>
          </a:p>
          <a:p>
            <a:pPr marL="0" lvl="0" indent="0" algn="l" rtl="0">
              <a:lnSpc>
                <a:spcPct val="100000"/>
              </a:lnSpc>
              <a:spcBef>
                <a:spcPts val="0"/>
              </a:spcBef>
              <a:spcAft>
                <a:spcPts val="0"/>
              </a:spcAft>
              <a:buClr>
                <a:schemeClr val="dk1"/>
              </a:buClr>
              <a:buSzPts val="1800"/>
              <a:buNone/>
            </a:pPr>
            <a:r>
              <a:rPr lang="en-US"/>
              <a:t>Christian Life Church</a:t>
            </a:r>
            <a:endParaRPr/>
          </a:p>
        </p:txBody>
      </p:sp>
      <p:sp>
        <p:nvSpPr>
          <p:cNvPr id="347" name="Google Shape;347;p27"/>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None/>
            </a:pPr>
            <a:fld id="{00000000-1234-1234-1234-123412341234}" type="slidenum">
              <a:rPr lang="en-US"/>
              <a:t>25</a:t>
            </a:fld>
            <a:endParaRPr/>
          </a:p>
        </p:txBody>
      </p:sp>
      <p:sp>
        <p:nvSpPr>
          <p:cNvPr id="348" name="Google Shape;348;p27"/>
          <p:cNvSpPr txBox="1"/>
          <p:nvPr/>
        </p:nvSpPr>
        <p:spPr>
          <a:xfrm>
            <a:off x="493486" y="1290147"/>
            <a:ext cx="4136055" cy="1674470"/>
          </a:xfrm>
          <a:prstGeom prst="rect">
            <a:avLst/>
          </a:prstGeom>
          <a:noFill/>
          <a:ln>
            <a:noFill/>
          </a:ln>
        </p:spPr>
        <p:txBody>
          <a:bodyPr spcFirstLastPara="1" wrap="square" lIns="0" tIns="0" rIns="0" bIns="0" anchor="b" anchorCtr="0">
            <a:noAutofit/>
          </a:bodyPr>
          <a:lstStyle/>
          <a:p>
            <a:pPr marL="0" marR="0" lvl="0" indent="0" algn="r" rtl="0">
              <a:lnSpc>
                <a:spcPct val="178571"/>
              </a:lnSpc>
              <a:spcBef>
                <a:spcPts val="0"/>
              </a:spcBef>
              <a:spcAft>
                <a:spcPts val="0"/>
              </a:spcAft>
              <a:buClr>
                <a:schemeClr val="lt1"/>
              </a:buClr>
              <a:buSzPts val="2800"/>
              <a:buFont typeface="Arial"/>
              <a:buNone/>
            </a:pPr>
            <a:r>
              <a:rPr lang="en-US" sz="2800" b="1" cap="none">
                <a:solidFill>
                  <a:schemeClr val="lt1"/>
                </a:solidFill>
                <a:latin typeface="Arial"/>
                <a:ea typeface="Arial"/>
                <a:cs typeface="Arial"/>
                <a:sym typeface="Arial"/>
              </a:rPr>
              <a:t>GROUP DISCUSSIONS, QUESTIONS + FEEDBACK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432000" y="432000"/>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INTRO</a:t>
            </a:r>
            <a:endParaRPr/>
          </a:p>
        </p:txBody>
      </p:sp>
      <p:sp>
        <p:nvSpPr>
          <p:cNvPr id="178" name="Google Shape;178;p3"/>
          <p:cNvSpPr txBox="1">
            <a:spLocks noGrp="1"/>
          </p:cNvSpPr>
          <p:nvPr>
            <p:ph type="body" idx="1"/>
          </p:nvPr>
        </p:nvSpPr>
        <p:spPr>
          <a:xfrm>
            <a:off x="1828800" y="1343906"/>
            <a:ext cx="5731393" cy="3933645"/>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chemeClr val="dk1"/>
              </a:buClr>
              <a:buSzPts val="3200"/>
              <a:buNone/>
            </a:pPr>
            <a:r>
              <a:rPr lang="en-US" sz="3200">
                <a:solidFill>
                  <a:schemeClr val="dk1"/>
                </a:solidFill>
                <a:latin typeface="Arial"/>
                <a:ea typeface="Arial"/>
                <a:cs typeface="Arial"/>
                <a:sym typeface="Arial"/>
              </a:rPr>
              <a:t>Self-care + the role of the pastor.</a:t>
            </a:r>
            <a:endParaRPr/>
          </a:p>
          <a:p>
            <a:pPr marL="0" lvl="0" indent="0" algn="l" rtl="0">
              <a:lnSpc>
                <a:spcPct val="90000"/>
              </a:lnSpc>
              <a:spcBef>
                <a:spcPts val="1000"/>
              </a:spcBef>
              <a:spcAft>
                <a:spcPts val="0"/>
              </a:spcAft>
              <a:buClr>
                <a:schemeClr val="dk1"/>
              </a:buClr>
              <a:buSzPts val="1800"/>
              <a:buNone/>
            </a:pPr>
            <a:r>
              <a:rPr lang="en-US">
                <a:solidFill>
                  <a:schemeClr val="dk1"/>
                </a:solidFill>
              </a:rPr>
              <a:t>The role of the pastor in the church today is demanding and challenging. Pastors often feel isolated and without adequate resource support to help them effectively cope with the rigors of their ministerial position.</a:t>
            </a:r>
            <a:endParaRPr/>
          </a:p>
          <a:p>
            <a:pPr marL="0" lvl="0" indent="0" algn="l" rtl="0">
              <a:lnSpc>
                <a:spcPct val="90000"/>
              </a:lnSpc>
              <a:spcBef>
                <a:spcPts val="1000"/>
              </a:spcBef>
              <a:spcAft>
                <a:spcPts val="0"/>
              </a:spcAft>
              <a:buClr>
                <a:schemeClr val="dk1"/>
              </a:buClr>
              <a:buSzPts val="1800"/>
              <a:buNone/>
            </a:pPr>
            <a:r>
              <a:rPr lang="en-US">
                <a:solidFill>
                  <a:schemeClr val="dk1"/>
                </a:solidFill>
              </a:rPr>
              <a:t>Some may envision self-care as going to the hairdresser once a weekly or eating out frequently. Others may view self-care as reading a good novel, taking a nap, meditating, walking, exercising daily, or eating healthy. </a:t>
            </a:r>
            <a:endParaRPr/>
          </a:p>
          <a:p>
            <a:pPr marL="0" lvl="0" indent="0" algn="l" rtl="0">
              <a:lnSpc>
                <a:spcPct val="100000"/>
              </a:lnSpc>
              <a:spcBef>
                <a:spcPts val="1000"/>
              </a:spcBef>
              <a:spcAft>
                <a:spcPts val="0"/>
              </a:spcAft>
              <a:buClr>
                <a:srgbClr val="3F3F3F"/>
              </a:buClr>
              <a:buSzPts val="1800"/>
              <a:buNone/>
            </a:pPr>
            <a:endParaRPr>
              <a:solidFill>
                <a:schemeClr val="dk1"/>
              </a:solidFill>
            </a:endParaRPr>
          </a:p>
          <a:p>
            <a:pPr marL="0" lvl="0" indent="0" algn="l" rtl="0">
              <a:lnSpc>
                <a:spcPct val="100000"/>
              </a:lnSpc>
              <a:spcBef>
                <a:spcPts val="1000"/>
              </a:spcBef>
              <a:spcAft>
                <a:spcPts val="0"/>
              </a:spcAft>
              <a:buClr>
                <a:srgbClr val="3F3F3F"/>
              </a:buClr>
              <a:buSzPts val="1800"/>
              <a:buNone/>
            </a:pPr>
            <a:endParaRPr>
              <a:solidFill>
                <a:schemeClr val="dk1"/>
              </a:solidFill>
            </a:endParaRPr>
          </a:p>
        </p:txBody>
      </p:sp>
      <p:pic>
        <p:nvPicPr>
          <p:cNvPr id="179" name="Google Shape;179;p3" descr="Green leaves"/>
          <p:cNvPicPr preferRelativeResize="0">
            <a:picLocks noGrp="1"/>
          </p:cNvPicPr>
          <p:nvPr>
            <p:ph type="pic" idx="2"/>
          </p:nvPr>
        </p:nvPicPr>
        <p:blipFill rotWithShape="1">
          <a:blip r:embed="rId3">
            <a:alphaModFix/>
          </a:blip>
          <a:srcRect/>
          <a:stretch/>
        </p:blipFill>
        <p:spPr>
          <a:xfrm>
            <a:off x="7560193" y="1344803"/>
            <a:ext cx="3737526" cy="3933645"/>
          </a:xfrm>
          <a:prstGeom prst="rect">
            <a:avLst/>
          </a:prstGeom>
          <a:solidFill>
            <a:srgbClr val="3F3F3F"/>
          </a:solidFill>
          <a:ln>
            <a:noFill/>
          </a:ln>
        </p:spPr>
      </p:pic>
      <p:sp>
        <p:nvSpPr>
          <p:cNvPr id="180" name="Google Shape;180;p3"/>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432000" y="432000"/>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INTRO</a:t>
            </a:r>
            <a:endParaRPr/>
          </a:p>
        </p:txBody>
      </p:sp>
      <p:sp>
        <p:nvSpPr>
          <p:cNvPr id="186" name="Google Shape;186;p4"/>
          <p:cNvSpPr txBox="1">
            <a:spLocks noGrp="1"/>
          </p:cNvSpPr>
          <p:nvPr>
            <p:ph type="body" idx="1"/>
          </p:nvPr>
        </p:nvSpPr>
        <p:spPr>
          <a:xfrm>
            <a:off x="1828800" y="1343906"/>
            <a:ext cx="5731393" cy="3933645"/>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chemeClr val="dk1"/>
              </a:buClr>
              <a:buSzPts val="3200"/>
              <a:buNone/>
            </a:pPr>
            <a:r>
              <a:rPr lang="en-US" sz="3200">
                <a:solidFill>
                  <a:schemeClr val="dk1"/>
                </a:solidFill>
                <a:latin typeface="Arial"/>
                <a:ea typeface="Arial"/>
                <a:cs typeface="Arial"/>
                <a:sym typeface="Arial"/>
              </a:rPr>
              <a:t>Self-care + the role of the pastor.</a:t>
            </a:r>
            <a:endParaRPr/>
          </a:p>
          <a:p>
            <a:pPr marL="0" lvl="0" indent="0" algn="l" rtl="0">
              <a:lnSpc>
                <a:spcPct val="90000"/>
              </a:lnSpc>
              <a:spcBef>
                <a:spcPts val="1000"/>
              </a:spcBef>
              <a:spcAft>
                <a:spcPts val="0"/>
              </a:spcAft>
              <a:buClr>
                <a:schemeClr val="dk1"/>
              </a:buClr>
              <a:buSzPts val="1800"/>
              <a:buNone/>
            </a:pPr>
            <a:r>
              <a:rPr lang="en-US">
                <a:solidFill>
                  <a:schemeClr val="dk1"/>
                </a:solidFill>
              </a:rPr>
              <a:t>But a biblical view of self-care involves perceiving the body, mind, and spirit that human beings are bestowed with as blessings from God. </a:t>
            </a:r>
            <a:endParaRPr/>
          </a:p>
          <a:p>
            <a:pPr marL="0" lvl="0" indent="0" algn="l" rtl="0">
              <a:lnSpc>
                <a:spcPct val="90000"/>
              </a:lnSpc>
              <a:spcBef>
                <a:spcPts val="1000"/>
              </a:spcBef>
              <a:spcAft>
                <a:spcPts val="0"/>
              </a:spcAft>
              <a:buClr>
                <a:schemeClr val="dk1"/>
              </a:buClr>
              <a:buSzPts val="1800"/>
              <a:buNone/>
            </a:pPr>
            <a:r>
              <a:rPr lang="en-US">
                <a:solidFill>
                  <a:schemeClr val="dk1"/>
                </a:solidFill>
              </a:rPr>
              <a:t>Self-care is about receiving a grace-gift from God through faith in Jesus that is deeply realized and appreciated. </a:t>
            </a:r>
            <a:endParaRPr/>
          </a:p>
          <a:p>
            <a:pPr marL="0" lvl="0" indent="0" algn="l" rtl="0">
              <a:lnSpc>
                <a:spcPct val="90000"/>
              </a:lnSpc>
              <a:spcBef>
                <a:spcPts val="1000"/>
              </a:spcBef>
              <a:spcAft>
                <a:spcPts val="0"/>
              </a:spcAft>
              <a:buClr>
                <a:schemeClr val="dk1"/>
              </a:buClr>
              <a:buSzPts val="1800"/>
              <a:buNone/>
            </a:pPr>
            <a:r>
              <a:rPr lang="en-US">
                <a:solidFill>
                  <a:schemeClr val="dk1"/>
                </a:solidFill>
              </a:rPr>
              <a:t>God can powerfully transform and sustain the pastor as he/she takes the initiative to care for his/her multi-faceted being. </a:t>
            </a:r>
            <a:endParaRPr/>
          </a:p>
          <a:p>
            <a:pPr marL="0" lvl="0" indent="0" algn="l" rtl="0">
              <a:lnSpc>
                <a:spcPct val="100000"/>
              </a:lnSpc>
              <a:spcBef>
                <a:spcPts val="1000"/>
              </a:spcBef>
              <a:spcAft>
                <a:spcPts val="0"/>
              </a:spcAft>
              <a:buClr>
                <a:srgbClr val="3F3F3F"/>
              </a:buClr>
              <a:buSzPts val="1800"/>
              <a:buNone/>
            </a:pPr>
            <a:endParaRPr>
              <a:solidFill>
                <a:schemeClr val="dk1"/>
              </a:solidFill>
            </a:endParaRPr>
          </a:p>
          <a:p>
            <a:pPr marL="0" lvl="0" indent="0" algn="l" rtl="0">
              <a:lnSpc>
                <a:spcPct val="100000"/>
              </a:lnSpc>
              <a:spcBef>
                <a:spcPts val="1000"/>
              </a:spcBef>
              <a:spcAft>
                <a:spcPts val="0"/>
              </a:spcAft>
              <a:buClr>
                <a:srgbClr val="3F3F3F"/>
              </a:buClr>
              <a:buSzPts val="1800"/>
              <a:buNone/>
            </a:pPr>
            <a:endParaRPr>
              <a:solidFill>
                <a:schemeClr val="dk1"/>
              </a:solidFill>
            </a:endParaRPr>
          </a:p>
        </p:txBody>
      </p:sp>
      <p:pic>
        <p:nvPicPr>
          <p:cNvPr id="187" name="Google Shape;187;p4" descr="Sunlight on green leaves"/>
          <p:cNvPicPr preferRelativeResize="0">
            <a:picLocks noGrp="1"/>
          </p:cNvPicPr>
          <p:nvPr>
            <p:ph type="pic" idx="2"/>
          </p:nvPr>
        </p:nvPicPr>
        <p:blipFill rotWithShape="1">
          <a:blip r:embed="rId3">
            <a:alphaModFix/>
          </a:blip>
          <a:srcRect/>
          <a:stretch/>
        </p:blipFill>
        <p:spPr>
          <a:xfrm>
            <a:off x="7560193" y="1344803"/>
            <a:ext cx="3737526" cy="3933645"/>
          </a:xfrm>
          <a:prstGeom prst="rect">
            <a:avLst/>
          </a:prstGeom>
          <a:solidFill>
            <a:srgbClr val="3F3F3F"/>
          </a:solidFill>
          <a:ln>
            <a:noFill/>
          </a:ln>
        </p:spPr>
      </p:pic>
      <p:sp>
        <p:nvSpPr>
          <p:cNvPr id="188" name="Google Shape;188;p4"/>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ctrTitle"/>
          </p:nvPr>
        </p:nvSpPr>
        <p:spPr>
          <a:xfrm>
            <a:off x="422150" y="272400"/>
            <a:ext cx="8745300" cy="1702200"/>
          </a:xfrm>
          <a:prstGeom prst="rect">
            <a:avLst/>
          </a:prstGeom>
          <a:noFill/>
          <a:ln>
            <a:noFill/>
          </a:ln>
        </p:spPr>
        <p:txBody>
          <a:bodyPr spcFirstLastPara="1" wrap="square" lIns="0" tIns="0" rIns="0" bIns="0" anchor="b" anchorCtr="0">
            <a:noAutofit/>
          </a:bodyPr>
          <a:lstStyle/>
          <a:p>
            <a:pPr marL="0" lvl="0" indent="0" algn="ctr" rtl="0">
              <a:lnSpc>
                <a:spcPct val="83333"/>
              </a:lnSpc>
              <a:spcBef>
                <a:spcPts val="0"/>
              </a:spcBef>
              <a:spcAft>
                <a:spcPts val="0"/>
              </a:spcAft>
              <a:buClr>
                <a:schemeClr val="lt1"/>
              </a:buClr>
              <a:buSzPts val="6000"/>
              <a:buFont typeface="Arial"/>
              <a:buNone/>
            </a:pPr>
            <a:r>
              <a:rPr lang="en-US"/>
              <a:t>BACKGROUND OF </a:t>
            </a:r>
            <a:endParaRPr/>
          </a:p>
          <a:p>
            <a:pPr marL="0" lvl="0" indent="0" algn="ctr" rtl="0">
              <a:lnSpc>
                <a:spcPct val="83333"/>
              </a:lnSpc>
              <a:spcBef>
                <a:spcPts val="0"/>
              </a:spcBef>
              <a:spcAft>
                <a:spcPts val="0"/>
              </a:spcAft>
              <a:buClr>
                <a:schemeClr val="lt1"/>
              </a:buClr>
              <a:buSzPts val="6000"/>
              <a:buFont typeface="Arial"/>
              <a:buNone/>
            </a:pPr>
            <a:r>
              <a:rPr lang="en-US"/>
              <a:t>THE PROBLEM </a:t>
            </a:r>
            <a:endParaRPr/>
          </a:p>
        </p:txBody>
      </p:sp>
      <p:sp>
        <p:nvSpPr>
          <p:cNvPr id="194" name="Google Shape;194;p6"/>
          <p:cNvSpPr txBox="1">
            <a:spLocks noGrp="1"/>
          </p:cNvSpPr>
          <p:nvPr>
            <p:ph type="subTitle" idx="1"/>
          </p:nvPr>
        </p:nvSpPr>
        <p:spPr>
          <a:xfrm>
            <a:off x="4853128" y="2144168"/>
            <a:ext cx="6274200" cy="3934200"/>
          </a:xfrm>
          <a:prstGeom prst="rect">
            <a:avLst/>
          </a:prstGeom>
          <a:solidFill>
            <a:schemeClr val="lt1"/>
          </a:solidFill>
          <a:ln>
            <a:noFill/>
          </a:ln>
        </p:spPr>
        <p:txBody>
          <a:bodyPr spcFirstLastPara="1" wrap="square" lIns="252000" tIns="0" rIns="0" bIns="0" anchor="ctr" anchorCtr="0">
            <a:noAutofit/>
          </a:bodyPr>
          <a:lstStyle/>
          <a:p>
            <a:pPr marL="0" lvl="0" indent="0" algn="l" rtl="0">
              <a:lnSpc>
                <a:spcPct val="100000"/>
              </a:lnSpc>
              <a:spcBef>
                <a:spcPts val="0"/>
              </a:spcBef>
              <a:spcAft>
                <a:spcPts val="0"/>
              </a:spcAft>
              <a:buClr>
                <a:schemeClr val="dk1"/>
              </a:buClr>
              <a:buSzPts val="2400"/>
              <a:buNone/>
            </a:pPr>
            <a:r>
              <a:rPr lang="en-US" sz="2400"/>
              <a:t>The problem is that many pastors and ministry leaders today suffer from a lack of self-care. The phenomenon has contributed to many leaving their calling or being burned out in pastoral ministry. </a:t>
            </a:r>
            <a:endParaRPr/>
          </a:p>
        </p:txBody>
      </p:sp>
      <p:sp>
        <p:nvSpPr>
          <p:cNvPr id="195" name="Google Shape;195;p6"/>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7"/>
          <p:cNvSpPr txBox="1">
            <a:spLocks noGrp="1"/>
          </p:cNvSpPr>
          <p:nvPr>
            <p:ph type="ctrTitle"/>
          </p:nvPr>
        </p:nvSpPr>
        <p:spPr>
          <a:xfrm>
            <a:off x="702085" y="-2"/>
            <a:ext cx="6798300" cy="1702200"/>
          </a:xfrm>
          <a:prstGeom prst="rect">
            <a:avLst/>
          </a:prstGeom>
          <a:noFill/>
          <a:ln>
            <a:noFill/>
          </a:ln>
        </p:spPr>
        <p:txBody>
          <a:bodyPr spcFirstLastPara="1" wrap="square" lIns="0" tIns="0" rIns="0" bIns="0" anchor="b" anchorCtr="0">
            <a:noAutofit/>
          </a:bodyPr>
          <a:lstStyle/>
          <a:p>
            <a:pPr marL="0" lvl="0" indent="0" algn="r" rtl="0">
              <a:lnSpc>
                <a:spcPct val="83333"/>
              </a:lnSpc>
              <a:spcBef>
                <a:spcPts val="0"/>
              </a:spcBef>
              <a:spcAft>
                <a:spcPts val="0"/>
              </a:spcAft>
              <a:buClr>
                <a:schemeClr val="lt1"/>
              </a:buClr>
              <a:buSzPts val="6000"/>
              <a:buFont typeface="Arial"/>
              <a:buNone/>
            </a:pPr>
            <a:r>
              <a:rPr lang="en-US"/>
              <a:t>PURPOSE OF THE STUDY </a:t>
            </a:r>
            <a:endParaRPr/>
          </a:p>
        </p:txBody>
      </p:sp>
      <p:sp>
        <p:nvSpPr>
          <p:cNvPr id="201" name="Google Shape;201;p7"/>
          <p:cNvSpPr txBox="1">
            <a:spLocks noGrp="1"/>
          </p:cNvSpPr>
          <p:nvPr>
            <p:ph type="subTitle" idx="1"/>
          </p:nvPr>
        </p:nvSpPr>
        <p:spPr>
          <a:xfrm>
            <a:off x="4415778" y="1776768"/>
            <a:ext cx="6274200" cy="3934200"/>
          </a:xfrm>
          <a:prstGeom prst="rect">
            <a:avLst/>
          </a:prstGeom>
          <a:solidFill>
            <a:schemeClr val="lt1"/>
          </a:solidFill>
          <a:ln>
            <a:noFill/>
          </a:ln>
        </p:spPr>
        <p:txBody>
          <a:bodyPr spcFirstLastPara="1" wrap="square" lIns="252000" tIns="0" rIns="0" bIns="0" anchor="ctr" anchorCtr="0">
            <a:noAutofit/>
          </a:bodyPr>
          <a:lstStyle/>
          <a:p>
            <a:pPr marL="0" lvl="0" indent="0" algn="l" rtl="0">
              <a:lnSpc>
                <a:spcPct val="100000"/>
              </a:lnSpc>
              <a:spcBef>
                <a:spcPts val="0"/>
              </a:spcBef>
              <a:spcAft>
                <a:spcPts val="0"/>
              </a:spcAft>
              <a:buClr>
                <a:schemeClr val="dk1"/>
              </a:buClr>
              <a:buSzPts val="2400"/>
              <a:buNone/>
            </a:pPr>
            <a:r>
              <a:rPr lang="en-US" sz="2400"/>
              <a:t>The primary purpose of this study is to identify and analyze practices of pastors and ministry leaders. It is aimed at informing and helping leaders establish intentional self-care strategies for changing times in order to alleviate depression, burnout, and anxiety. </a:t>
            </a:r>
            <a:endParaRPr/>
          </a:p>
        </p:txBody>
      </p:sp>
      <p:sp>
        <p:nvSpPr>
          <p:cNvPr id="202" name="Google Shape;202;p7"/>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 THE PASTORATE + ITS CHALLENGES </a:t>
            </a:r>
            <a:endParaRPr/>
          </a:p>
        </p:txBody>
      </p:sp>
      <p:sp>
        <p:nvSpPr>
          <p:cNvPr id="208" name="Google Shape;208;p8"/>
          <p:cNvSpPr txBox="1">
            <a:spLocks noGrp="1"/>
          </p:cNvSpPr>
          <p:nvPr>
            <p:ph type="body" idx="1"/>
          </p:nvPr>
        </p:nvSpPr>
        <p:spPr>
          <a:xfrm>
            <a:off x="1828801" y="1343906"/>
            <a:ext cx="8404412" cy="4505565"/>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chemeClr val="dk1"/>
              </a:buClr>
              <a:buSzPts val="2600"/>
              <a:buNone/>
            </a:pPr>
            <a:r>
              <a:rPr lang="en-US" sz="2600" i="1">
                <a:solidFill>
                  <a:schemeClr val="dk1"/>
                </a:solidFill>
              </a:rPr>
              <a:t>Dr. Charles Wickman provided some alarming statistics:</a:t>
            </a:r>
            <a:endParaRPr/>
          </a:p>
          <a:p>
            <a:pPr marL="0" lvl="0" indent="0" algn="l" rtl="0">
              <a:lnSpc>
                <a:spcPct val="90000"/>
              </a:lnSpc>
              <a:spcBef>
                <a:spcPts val="1000"/>
              </a:spcBef>
              <a:spcAft>
                <a:spcPts val="0"/>
              </a:spcAft>
              <a:buClr>
                <a:srgbClr val="3F3F3F"/>
              </a:buClr>
              <a:buSzPts val="1400"/>
              <a:buNone/>
            </a:pPr>
            <a:endParaRPr sz="1400">
              <a:solidFill>
                <a:schemeClr val="dk1"/>
              </a:solidFill>
            </a:endParaRPr>
          </a:p>
          <a:p>
            <a:pPr marL="266700" lvl="0" indent="-266700" algn="l" rtl="0">
              <a:lnSpc>
                <a:spcPct val="90000"/>
              </a:lnSpc>
              <a:spcBef>
                <a:spcPts val="1000"/>
              </a:spcBef>
              <a:spcAft>
                <a:spcPts val="0"/>
              </a:spcAft>
              <a:buClr>
                <a:srgbClr val="00B0F0"/>
              </a:buClr>
              <a:buSzPts val="2400"/>
              <a:buChar char="•"/>
            </a:pPr>
            <a:r>
              <a:rPr lang="en-US" sz="2400" b="1">
                <a:solidFill>
                  <a:srgbClr val="00B0F0"/>
                </a:solidFill>
              </a:rPr>
              <a:t> </a:t>
            </a:r>
            <a:r>
              <a:rPr lang="en-US" sz="2400" b="1">
                <a:solidFill>
                  <a:schemeClr val="dk2"/>
                </a:solidFill>
              </a:rPr>
              <a:t>70% </a:t>
            </a:r>
            <a:r>
              <a:rPr lang="en-US" sz="2400">
                <a:solidFill>
                  <a:schemeClr val="dk2"/>
                </a:solidFill>
              </a:rPr>
              <a:t>of pastors constantly fight depression. </a:t>
            </a:r>
            <a:endParaRPr/>
          </a:p>
          <a:p>
            <a:pPr marL="266700" lvl="0" indent="-266700" algn="l" rtl="0">
              <a:lnSpc>
                <a:spcPct val="90000"/>
              </a:lnSpc>
              <a:spcBef>
                <a:spcPts val="1000"/>
              </a:spcBef>
              <a:spcAft>
                <a:spcPts val="0"/>
              </a:spcAft>
              <a:buClr>
                <a:srgbClr val="00B0F0"/>
              </a:buClr>
              <a:buSzPts val="2400"/>
              <a:buChar char="•"/>
            </a:pPr>
            <a:r>
              <a:rPr lang="en-US" sz="2400" b="1">
                <a:solidFill>
                  <a:srgbClr val="00B0F0"/>
                </a:solidFill>
              </a:rPr>
              <a:t> </a:t>
            </a:r>
            <a:r>
              <a:rPr lang="en-US" sz="2400" b="1">
                <a:solidFill>
                  <a:schemeClr val="dk2"/>
                </a:solidFill>
              </a:rPr>
              <a:t>80% </a:t>
            </a:r>
            <a:r>
              <a:rPr lang="en-US" sz="2400">
                <a:solidFill>
                  <a:schemeClr val="dk2"/>
                </a:solidFill>
              </a:rPr>
              <a:t>of pastors and </a:t>
            </a:r>
            <a:r>
              <a:rPr lang="en-US" sz="2400" b="1">
                <a:solidFill>
                  <a:schemeClr val="dk2"/>
                </a:solidFill>
              </a:rPr>
              <a:t>84% </a:t>
            </a:r>
            <a:r>
              <a:rPr lang="en-US" sz="2400">
                <a:solidFill>
                  <a:schemeClr val="dk2"/>
                </a:solidFill>
              </a:rPr>
              <a:t>of their spouses feel unqualified and discouraged in their roles. </a:t>
            </a:r>
            <a:endParaRPr/>
          </a:p>
          <a:p>
            <a:pPr marL="266700" lvl="0" indent="-266700" algn="l" rtl="0">
              <a:lnSpc>
                <a:spcPct val="90000"/>
              </a:lnSpc>
              <a:spcBef>
                <a:spcPts val="1000"/>
              </a:spcBef>
              <a:spcAft>
                <a:spcPts val="0"/>
              </a:spcAft>
              <a:buClr>
                <a:srgbClr val="00B0F0"/>
              </a:buClr>
              <a:buSzPts val="2400"/>
              <a:buChar char="•"/>
            </a:pPr>
            <a:r>
              <a:rPr lang="en-US" sz="2400" b="1">
                <a:solidFill>
                  <a:srgbClr val="00B0F0"/>
                </a:solidFill>
              </a:rPr>
              <a:t> </a:t>
            </a:r>
            <a:r>
              <a:rPr lang="en-US" sz="2400" b="1">
                <a:solidFill>
                  <a:schemeClr val="dk2"/>
                </a:solidFill>
              </a:rPr>
              <a:t>50% </a:t>
            </a:r>
            <a:r>
              <a:rPr lang="en-US" sz="2400">
                <a:solidFill>
                  <a:schemeClr val="dk2"/>
                </a:solidFill>
              </a:rPr>
              <a:t>of pastors are so discouraged that they would consider leaving the ministry if they could but have no other way to make a living. </a:t>
            </a:r>
            <a:endParaRPr/>
          </a:p>
          <a:p>
            <a:pPr marL="266700" lvl="0" indent="-266700" algn="l" rtl="0">
              <a:lnSpc>
                <a:spcPct val="90000"/>
              </a:lnSpc>
              <a:spcBef>
                <a:spcPts val="1000"/>
              </a:spcBef>
              <a:spcAft>
                <a:spcPts val="0"/>
              </a:spcAft>
              <a:buClr>
                <a:srgbClr val="00B0F0"/>
              </a:buClr>
              <a:buSzPts val="2400"/>
              <a:buChar char="•"/>
            </a:pPr>
            <a:r>
              <a:rPr lang="en-US" sz="2400" b="1">
                <a:solidFill>
                  <a:srgbClr val="00B0F0"/>
                </a:solidFill>
              </a:rPr>
              <a:t> </a:t>
            </a:r>
            <a:r>
              <a:rPr lang="en-US" sz="2400" b="1">
                <a:solidFill>
                  <a:schemeClr val="dk2"/>
                </a:solidFill>
              </a:rPr>
              <a:t>80% </a:t>
            </a:r>
            <a:r>
              <a:rPr lang="en-US" sz="2400">
                <a:solidFill>
                  <a:schemeClr val="dk2"/>
                </a:solidFill>
              </a:rPr>
              <a:t>of adult children of pastors have had to seek  professional help for depression. </a:t>
            </a:r>
            <a:endParaRPr/>
          </a:p>
        </p:txBody>
      </p:sp>
      <p:sp>
        <p:nvSpPr>
          <p:cNvPr id="209" name="Google Shape;209;p8"/>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title"/>
          </p:nvPr>
        </p:nvSpPr>
        <p:spPr>
          <a:xfrm>
            <a:off x="412121" y="581087"/>
            <a:ext cx="9131100" cy="4320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t>I. THE PASTORATE + ITS CHALLENGES CONTINUED… </a:t>
            </a:r>
            <a:endParaRPr/>
          </a:p>
        </p:txBody>
      </p:sp>
      <p:sp>
        <p:nvSpPr>
          <p:cNvPr id="215" name="Google Shape;215;p9"/>
          <p:cNvSpPr txBox="1">
            <a:spLocks noGrp="1"/>
          </p:cNvSpPr>
          <p:nvPr>
            <p:ph type="body" idx="1"/>
          </p:nvPr>
        </p:nvSpPr>
        <p:spPr>
          <a:xfrm>
            <a:off x="1876927" y="1343906"/>
            <a:ext cx="8742946" cy="4933007"/>
          </a:xfrm>
          <a:prstGeom prst="rect">
            <a:avLst/>
          </a:prstGeom>
          <a:solidFill>
            <a:schemeClr val="lt1"/>
          </a:solidFill>
          <a:ln>
            <a:noFill/>
          </a:ln>
        </p:spPr>
        <p:txBody>
          <a:bodyPr spcFirstLastPara="1" wrap="square" lIns="180000" tIns="180000" rIns="180000" bIns="0" anchor="t" anchorCtr="0">
            <a:noAutofit/>
          </a:bodyPr>
          <a:lstStyle/>
          <a:p>
            <a:pPr marL="0" lvl="0" indent="0" algn="l" rtl="0">
              <a:lnSpc>
                <a:spcPct val="90000"/>
              </a:lnSpc>
              <a:spcBef>
                <a:spcPts val="0"/>
              </a:spcBef>
              <a:spcAft>
                <a:spcPts val="0"/>
              </a:spcAft>
              <a:buClr>
                <a:schemeClr val="dk1"/>
              </a:buClr>
              <a:buSzPts val="2600"/>
              <a:buNone/>
            </a:pPr>
            <a:r>
              <a:rPr lang="en-US" sz="2600" i="1">
                <a:solidFill>
                  <a:schemeClr val="dk1"/>
                </a:solidFill>
              </a:rPr>
              <a:t>Dr. Charles Wickman provided some alarming statistics:</a:t>
            </a:r>
            <a:endParaRPr/>
          </a:p>
          <a:p>
            <a:pPr marL="0" lvl="0" indent="0" algn="l" rtl="0">
              <a:lnSpc>
                <a:spcPct val="90000"/>
              </a:lnSpc>
              <a:spcBef>
                <a:spcPts val="1000"/>
              </a:spcBef>
              <a:spcAft>
                <a:spcPts val="0"/>
              </a:spcAft>
              <a:buClr>
                <a:srgbClr val="3F3F3F"/>
              </a:buClr>
              <a:buSzPts val="1400"/>
              <a:buNone/>
            </a:pPr>
            <a:endParaRPr sz="1400">
              <a:solidFill>
                <a:schemeClr val="dk1"/>
              </a:solidFill>
            </a:endParaRPr>
          </a:p>
          <a:p>
            <a:pPr marL="266700" lvl="0" indent="-266700" algn="l" rtl="0">
              <a:lnSpc>
                <a:spcPct val="90000"/>
              </a:lnSpc>
              <a:spcBef>
                <a:spcPts val="1000"/>
              </a:spcBef>
              <a:spcAft>
                <a:spcPts val="0"/>
              </a:spcAft>
              <a:buClr>
                <a:srgbClr val="00B0F0"/>
              </a:buClr>
              <a:buSzPts val="2400"/>
              <a:buChar char="•"/>
            </a:pPr>
            <a:r>
              <a:rPr lang="en-US" sz="2400" b="1">
                <a:solidFill>
                  <a:srgbClr val="00B0F0"/>
                </a:solidFill>
              </a:rPr>
              <a:t> </a:t>
            </a:r>
            <a:r>
              <a:rPr lang="en-US" sz="2400" b="1">
                <a:solidFill>
                  <a:schemeClr val="dk1"/>
                </a:solidFill>
              </a:rPr>
              <a:t>90% </a:t>
            </a:r>
            <a:r>
              <a:rPr lang="en-US" sz="2400">
                <a:solidFill>
                  <a:schemeClr val="dk1"/>
                </a:solidFill>
              </a:rPr>
              <a:t>of pastors said their seminary or bible school training did only a fair-to-poor job preparing them for ministry.</a:t>
            </a:r>
            <a:endParaRPr/>
          </a:p>
          <a:p>
            <a:pPr marL="266700" lvl="0" indent="-266700" algn="l" rtl="0">
              <a:lnSpc>
                <a:spcPct val="90000"/>
              </a:lnSpc>
              <a:spcBef>
                <a:spcPts val="1000"/>
              </a:spcBef>
              <a:spcAft>
                <a:spcPts val="0"/>
              </a:spcAft>
              <a:buClr>
                <a:srgbClr val="00B0F0"/>
              </a:buClr>
              <a:buSzPts val="2400"/>
              <a:buChar char="•"/>
            </a:pPr>
            <a:r>
              <a:rPr lang="en-US" sz="2400" b="1">
                <a:solidFill>
                  <a:srgbClr val="00B0F0"/>
                </a:solidFill>
              </a:rPr>
              <a:t> </a:t>
            </a:r>
            <a:r>
              <a:rPr lang="en-US" sz="2400" b="1">
                <a:solidFill>
                  <a:schemeClr val="dk1"/>
                </a:solidFill>
              </a:rPr>
              <a:t>85% </a:t>
            </a:r>
            <a:r>
              <a:rPr lang="en-US" sz="2400">
                <a:solidFill>
                  <a:schemeClr val="dk1"/>
                </a:solidFill>
              </a:rPr>
              <a:t>of pastors are tired of dealing with problem people.  </a:t>
            </a:r>
            <a:endParaRPr/>
          </a:p>
          <a:p>
            <a:pPr marL="266700" lvl="0" indent="-266700" algn="l" rtl="0">
              <a:lnSpc>
                <a:spcPct val="90000"/>
              </a:lnSpc>
              <a:spcBef>
                <a:spcPts val="1000"/>
              </a:spcBef>
              <a:spcAft>
                <a:spcPts val="0"/>
              </a:spcAft>
              <a:buClr>
                <a:srgbClr val="00B0F0"/>
              </a:buClr>
              <a:buSzPts val="2400"/>
              <a:buChar char="•"/>
            </a:pPr>
            <a:r>
              <a:rPr lang="en-US" sz="2400" b="1">
                <a:solidFill>
                  <a:srgbClr val="00B0F0"/>
                </a:solidFill>
              </a:rPr>
              <a:t> </a:t>
            </a:r>
            <a:r>
              <a:rPr lang="en-US" sz="2400" b="1">
                <a:solidFill>
                  <a:schemeClr val="dk1"/>
                </a:solidFill>
              </a:rPr>
              <a:t>90% </a:t>
            </a:r>
            <a:r>
              <a:rPr lang="en-US" sz="2400">
                <a:solidFill>
                  <a:schemeClr val="dk1"/>
                </a:solidFill>
              </a:rPr>
              <a:t>of pastors said the hardest thing about ministry is dealing with uncooperative people. </a:t>
            </a:r>
            <a:endParaRPr/>
          </a:p>
          <a:p>
            <a:pPr marL="266700" lvl="0" indent="-266700" algn="l" rtl="0">
              <a:lnSpc>
                <a:spcPct val="90000"/>
              </a:lnSpc>
              <a:spcBef>
                <a:spcPts val="1000"/>
              </a:spcBef>
              <a:spcAft>
                <a:spcPts val="0"/>
              </a:spcAft>
              <a:buClr>
                <a:srgbClr val="00B0F0"/>
              </a:buClr>
              <a:buSzPts val="2400"/>
              <a:buChar char="•"/>
            </a:pPr>
            <a:r>
              <a:rPr lang="en-US" sz="2400" b="1">
                <a:solidFill>
                  <a:srgbClr val="00B0F0"/>
                </a:solidFill>
              </a:rPr>
              <a:t> </a:t>
            </a:r>
            <a:r>
              <a:rPr lang="en-US" sz="2400" b="1">
                <a:solidFill>
                  <a:schemeClr val="dk1"/>
                </a:solidFill>
              </a:rPr>
              <a:t>80% </a:t>
            </a:r>
            <a:r>
              <a:rPr lang="en-US" sz="2400">
                <a:solidFill>
                  <a:schemeClr val="dk1"/>
                </a:solidFill>
              </a:rPr>
              <a:t>of</a:t>
            </a:r>
            <a:r>
              <a:rPr lang="en-US" sz="2400" b="1">
                <a:solidFill>
                  <a:schemeClr val="dk1"/>
                </a:solidFill>
              </a:rPr>
              <a:t> </a:t>
            </a:r>
            <a:r>
              <a:rPr lang="en-US" sz="2400">
                <a:solidFill>
                  <a:schemeClr val="dk1"/>
                </a:solidFill>
              </a:rPr>
              <a:t>pastors' wives feel left out and under appreciated by church members. </a:t>
            </a:r>
            <a:endParaRPr/>
          </a:p>
          <a:p>
            <a:pPr marL="266700" lvl="0" indent="-266700" algn="l" rtl="0">
              <a:lnSpc>
                <a:spcPct val="90000"/>
              </a:lnSpc>
              <a:spcBef>
                <a:spcPts val="1000"/>
              </a:spcBef>
              <a:spcAft>
                <a:spcPts val="0"/>
              </a:spcAft>
              <a:buClr>
                <a:srgbClr val="00B0F0"/>
              </a:buClr>
              <a:buSzPts val="2400"/>
              <a:buChar char="•"/>
            </a:pPr>
            <a:r>
              <a:rPr lang="en-US" sz="2400" b="1">
                <a:solidFill>
                  <a:srgbClr val="00B0F0"/>
                </a:solidFill>
              </a:rPr>
              <a:t> </a:t>
            </a:r>
            <a:r>
              <a:rPr lang="en-US" sz="2400" b="1">
                <a:solidFill>
                  <a:schemeClr val="dk1"/>
                </a:solidFill>
              </a:rPr>
              <a:t>90% </a:t>
            </a:r>
            <a:r>
              <a:rPr lang="en-US" sz="2400">
                <a:solidFill>
                  <a:schemeClr val="dk1"/>
                </a:solidFill>
              </a:rPr>
              <a:t>of pastors said ministry was completely different than what they thought before entering ministry. </a:t>
            </a:r>
            <a:endParaRPr/>
          </a:p>
        </p:txBody>
      </p:sp>
      <p:sp>
        <p:nvSpPr>
          <p:cNvPr id="216" name="Google Shape;216;p9"/>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0" descr="Product Image of color Red"/>
          <p:cNvPicPr preferRelativeResize="0"/>
          <p:nvPr/>
        </p:nvPicPr>
        <p:blipFill rotWithShape="1">
          <a:blip r:embed="rId3">
            <a:alphaModFix/>
          </a:blip>
          <a:srcRect/>
          <a:stretch/>
        </p:blipFill>
        <p:spPr>
          <a:xfrm>
            <a:off x="5646057" y="1062550"/>
            <a:ext cx="5472113" cy="5020663"/>
          </a:xfrm>
          <a:prstGeom prst="rect">
            <a:avLst/>
          </a:prstGeom>
          <a:solidFill>
            <a:srgbClr val="FFFFFF"/>
          </a:solidFill>
          <a:ln>
            <a:noFill/>
          </a:ln>
        </p:spPr>
      </p:pic>
      <p:sp>
        <p:nvSpPr>
          <p:cNvPr id="222" name="Google Shape;222;p10"/>
          <p:cNvSpPr txBox="1">
            <a:spLocks noGrp="1"/>
          </p:cNvSpPr>
          <p:nvPr>
            <p:ph type="sldNum" idx="12"/>
          </p:nvPr>
        </p:nvSpPr>
        <p:spPr>
          <a:xfrm>
            <a:off x="11447502" y="6401750"/>
            <a:ext cx="278418" cy="274324"/>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None/>
            </a:pPr>
            <a:fld id="{00000000-1234-1234-1234-123412341234}" type="slidenum">
              <a:rPr lang="en-US"/>
              <a:t>9</a:t>
            </a:fld>
            <a:endParaRPr/>
          </a:p>
        </p:txBody>
      </p:sp>
      <p:sp>
        <p:nvSpPr>
          <p:cNvPr id="223" name="Google Shape;223;p10"/>
          <p:cNvSpPr txBox="1">
            <a:spLocks noGrp="1"/>
          </p:cNvSpPr>
          <p:nvPr>
            <p:ph type="title"/>
          </p:nvPr>
        </p:nvSpPr>
        <p:spPr>
          <a:xfrm>
            <a:off x="609373" y="1341949"/>
            <a:ext cx="8592683" cy="2087051"/>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3000"/>
              <a:buFont typeface="Arial"/>
              <a:buNone/>
            </a:pPr>
            <a:r>
              <a:rPr lang="en-US" sz="3000" i="1"/>
              <a:t>MULTIPLE ROLES REQUIRE</a:t>
            </a:r>
            <a:br>
              <a:rPr lang="en-US" sz="3000" i="1"/>
            </a:br>
            <a:r>
              <a:rPr lang="en-US" sz="3000" i="1"/>
              <a:t>MULTIPLE COMPETENCIES </a:t>
            </a:r>
            <a:br>
              <a:rPr lang="en-US" sz="3000"/>
            </a:br>
            <a:br>
              <a:rPr lang="en-US" sz="3000"/>
            </a:br>
            <a:endParaRPr sz="3000"/>
          </a:p>
        </p:txBody>
      </p:sp>
      <p:sp>
        <p:nvSpPr>
          <p:cNvPr id="224" name="Google Shape;224;p10"/>
          <p:cNvSpPr txBox="1"/>
          <p:nvPr/>
        </p:nvSpPr>
        <p:spPr>
          <a:xfrm>
            <a:off x="420687" y="306550"/>
            <a:ext cx="9376456" cy="622364"/>
          </a:xfrm>
          <a:prstGeom prst="rect">
            <a:avLst/>
          </a:prstGeom>
          <a:noFill/>
          <a:ln>
            <a:noFill/>
          </a:ln>
        </p:spPr>
        <p:txBody>
          <a:bodyPr spcFirstLastPara="1" wrap="square" lIns="0" tIns="0" rIns="0" bIns="0" anchor="ctr" anchorCtr="0">
            <a:normAutofit fontScale="90000"/>
          </a:bodyPr>
          <a:lstStyle/>
          <a:p>
            <a:pPr marL="514350" marR="0" lvl="0" indent="-514350" algn="l" rtl="0">
              <a:lnSpc>
                <a:spcPct val="90000"/>
              </a:lnSpc>
              <a:spcBef>
                <a:spcPts val="0"/>
              </a:spcBef>
              <a:spcAft>
                <a:spcPts val="0"/>
              </a:spcAft>
              <a:buClr>
                <a:schemeClr val="dk1"/>
              </a:buClr>
              <a:buSzPct val="100000"/>
              <a:buFont typeface="Arial"/>
              <a:buAutoNum type="alphaUcPeriod"/>
            </a:pPr>
            <a:r>
              <a:rPr lang="en-US" sz="3000" b="1" i="0" u="none" strike="noStrike" cap="none">
                <a:solidFill>
                  <a:schemeClr val="dk1"/>
                </a:solidFill>
                <a:latin typeface="Arial"/>
                <a:ea typeface="Arial"/>
                <a:cs typeface="Arial"/>
                <a:sym typeface="Arial"/>
              </a:rPr>
              <a:t>FACTORS THAT CONTRIBUTE TO PASTORAL BURNOUT</a:t>
            </a:r>
            <a:endParaRPr/>
          </a:p>
        </p:txBody>
      </p:sp>
      <p:sp>
        <p:nvSpPr>
          <p:cNvPr id="225" name="Google Shape;225;p10"/>
          <p:cNvSpPr txBox="1"/>
          <p:nvPr/>
        </p:nvSpPr>
        <p:spPr>
          <a:xfrm>
            <a:off x="841828" y="2585014"/>
            <a:ext cx="6096000" cy="224676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B0F0"/>
              </a:buClr>
              <a:buSzPts val="2800"/>
              <a:buFont typeface="Arial"/>
              <a:buChar char="•"/>
            </a:pPr>
            <a:r>
              <a:rPr lang="en-US" sz="2800" b="0" i="1" u="none" strike="noStrike" cap="none">
                <a:solidFill>
                  <a:srgbClr val="00B0F0"/>
                </a:solidFill>
                <a:latin typeface="Times New Roman"/>
                <a:ea typeface="Times New Roman"/>
                <a:cs typeface="Times New Roman"/>
                <a:sym typeface="Times New Roman"/>
              </a:rPr>
              <a:t> </a:t>
            </a:r>
            <a:r>
              <a:rPr lang="en-US" sz="2800" b="0" i="1" u="none" strike="noStrike" cap="none">
                <a:solidFill>
                  <a:schemeClr val="dk1"/>
                </a:solidFill>
                <a:latin typeface="Times New Roman"/>
                <a:ea typeface="Times New Roman"/>
                <a:cs typeface="Times New Roman"/>
                <a:sym typeface="Times New Roman"/>
              </a:rPr>
              <a:t>Preacher </a:t>
            </a:r>
            <a:endParaRPr/>
          </a:p>
          <a:p>
            <a:pPr marL="285750" marR="0" lvl="0" indent="-285750" algn="l" rtl="0">
              <a:spcBef>
                <a:spcPts val="0"/>
              </a:spcBef>
              <a:spcAft>
                <a:spcPts val="0"/>
              </a:spcAft>
              <a:buClr>
                <a:srgbClr val="00B0F0"/>
              </a:buClr>
              <a:buSzPts val="2800"/>
              <a:buFont typeface="Arial"/>
              <a:buChar char="•"/>
            </a:pPr>
            <a:r>
              <a:rPr lang="en-US" sz="2800" b="0" i="1" u="none" strike="noStrike" cap="none">
                <a:solidFill>
                  <a:srgbClr val="00B0F0"/>
                </a:solidFill>
                <a:latin typeface="Times New Roman"/>
                <a:ea typeface="Times New Roman"/>
                <a:cs typeface="Times New Roman"/>
                <a:sym typeface="Times New Roman"/>
              </a:rPr>
              <a:t> </a:t>
            </a:r>
            <a:r>
              <a:rPr lang="en-US" sz="2800" b="0" i="1" u="none" strike="noStrike" cap="none">
                <a:solidFill>
                  <a:schemeClr val="dk1"/>
                </a:solidFill>
                <a:latin typeface="Times New Roman"/>
                <a:ea typeface="Times New Roman"/>
                <a:cs typeface="Times New Roman"/>
                <a:sym typeface="Times New Roman"/>
              </a:rPr>
              <a:t>Pastor</a:t>
            </a:r>
            <a:r>
              <a:rPr lang="en-US" sz="2800" b="0" i="1" u="none" strike="noStrike" cap="none">
                <a:solidFill>
                  <a:srgbClr val="00B0F0"/>
                </a:solidFill>
                <a:latin typeface="Times New Roman"/>
                <a:ea typeface="Times New Roman"/>
                <a:cs typeface="Times New Roman"/>
                <a:sym typeface="Times New Roman"/>
              </a:rPr>
              <a:t> </a:t>
            </a:r>
            <a:endParaRPr/>
          </a:p>
          <a:p>
            <a:pPr marL="285750" marR="0" lvl="0" indent="-285750" algn="l" rtl="0">
              <a:spcBef>
                <a:spcPts val="0"/>
              </a:spcBef>
              <a:spcAft>
                <a:spcPts val="0"/>
              </a:spcAft>
              <a:buClr>
                <a:srgbClr val="00B0F0"/>
              </a:buClr>
              <a:buSzPts val="2800"/>
              <a:buFont typeface="Arial"/>
              <a:buChar char="•"/>
            </a:pPr>
            <a:r>
              <a:rPr lang="en-US" sz="2800" b="0" i="1" u="none" strike="noStrike" cap="none">
                <a:solidFill>
                  <a:srgbClr val="00B0F0"/>
                </a:solidFill>
                <a:latin typeface="Times New Roman"/>
                <a:ea typeface="Times New Roman"/>
                <a:cs typeface="Times New Roman"/>
                <a:sym typeface="Times New Roman"/>
              </a:rPr>
              <a:t> </a:t>
            </a:r>
            <a:r>
              <a:rPr lang="en-US" sz="2800" b="0" i="1" u="none" strike="noStrike" cap="none">
                <a:solidFill>
                  <a:schemeClr val="dk1"/>
                </a:solidFill>
                <a:latin typeface="Times New Roman"/>
                <a:ea typeface="Times New Roman"/>
                <a:cs typeface="Times New Roman"/>
                <a:sym typeface="Times New Roman"/>
              </a:rPr>
              <a:t>Teacher </a:t>
            </a:r>
            <a:endParaRPr/>
          </a:p>
          <a:p>
            <a:pPr marL="285750" marR="0" lvl="0" indent="-285750" algn="l" rtl="0">
              <a:spcBef>
                <a:spcPts val="0"/>
              </a:spcBef>
              <a:spcAft>
                <a:spcPts val="0"/>
              </a:spcAft>
              <a:buClr>
                <a:srgbClr val="00B0F0"/>
              </a:buClr>
              <a:buSzPts val="2800"/>
              <a:buFont typeface="Arial"/>
              <a:buChar char="•"/>
            </a:pPr>
            <a:r>
              <a:rPr lang="en-US" sz="2800" b="0" i="1" u="none" strike="noStrike" cap="none">
                <a:solidFill>
                  <a:srgbClr val="00B0F0"/>
                </a:solidFill>
                <a:latin typeface="Times New Roman"/>
                <a:ea typeface="Times New Roman"/>
                <a:cs typeface="Times New Roman"/>
                <a:sym typeface="Times New Roman"/>
              </a:rPr>
              <a:t> </a:t>
            </a:r>
            <a:r>
              <a:rPr lang="en-US" sz="2800" b="0" i="1" u="none" strike="noStrike" cap="none">
                <a:solidFill>
                  <a:schemeClr val="dk1"/>
                </a:solidFill>
                <a:latin typeface="Times New Roman"/>
                <a:ea typeface="Times New Roman"/>
                <a:cs typeface="Times New Roman"/>
                <a:sym typeface="Times New Roman"/>
              </a:rPr>
              <a:t>Organizer</a:t>
            </a:r>
            <a:r>
              <a:rPr lang="en-US" sz="2800" b="0" i="1" u="none" strike="noStrike" cap="none">
                <a:solidFill>
                  <a:srgbClr val="00B0F0"/>
                </a:solidFill>
                <a:latin typeface="Times New Roman"/>
                <a:ea typeface="Times New Roman"/>
                <a:cs typeface="Times New Roman"/>
                <a:sym typeface="Times New Roman"/>
              </a:rPr>
              <a:t> </a:t>
            </a:r>
            <a:endParaRPr/>
          </a:p>
          <a:p>
            <a:pPr marL="285750" marR="0" lvl="0" indent="-285750" algn="l" rtl="0">
              <a:spcBef>
                <a:spcPts val="0"/>
              </a:spcBef>
              <a:spcAft>
                <a:spcPts val="0"/>
              </a:spcAft>
              <a:buClr>
                <a:srgbClr val="00B0F0"/>
              </a:buClr>
              <a:buSzPts val="2800"/>
              <a:buFont typeface="Arial"/>
              <a:buChar char="•"/>
            </a:pPr>
            <a:r>
              <a:rPr lang="en-US" sz="2800" b="0" i="1" u="none" strike="noStrike" cap="none">
                <a:solidFill>
                  <a:srgbClr val="00B0F0"/>
                </a:solidFill>
                <a:latin typeface="Times New Roman"/>
                <a:ea typeface="Times New Roman"/>
                <a:cs typeface="Times New Roman"/>
                <a:sym typeface="Times New Roman"/>
              </a:rPr>
              <a:t> </a:t>
            </a:r>
            <a:r>
              <a:rPr lang="en-US" sz="2800" b="0" i="1" u="none" strike="noStrike" cap="none">
                <a:solidFill>
                  <a:schemeClr val="dk1"/>
                </a:solidFill>
                <a:latin typeface="Times New Roman"/>
                <a:ea typeface="Times New Roman"/>
                <a:cs typeface="Times New Roman"/>
                <a:sym typeface="Times New Roman"/>
              </a:rPr>
              <a:t>Administrator</a:t>
            </a:r>
            <a:r>
              <a:rPr lang="en-US" sz="2800" b="0" i="1" u="none" strike="noStrike" cap="none">
                <a:solidFill>
                  <a:srgbClr val="00B0F0"/>
                </a:solidFill>
                <a:latin typeface="Times New Roman"/>
                <a:ea typeface="Times New Roman"/>
                <a:cs typeface="Times New Roman"/>
                <a:sym typeface="Times New Roman"/>
              </a:rPr>
              <a:t>  </a:t>
            </a:r>
            <a:endParaRPr/>
          </a:p>
        </p:txBody>
      </p:sp>
    </p:spTree>
  </p:cSld>
  <p:clrMapOvr>
    <a:masterClrMapping/>
  </p:clrMapOvr>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1087</Words>
  <Application>Microsoft Office PowerPoint</Application>
  <PresentationFormat>Widescreen</PresentationFormat>
  <Paragraphs>147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SELF- CARE FOR CHANGING TIMES</vt:lpstr>
      <vt:lpstr>JOHN 15:15</vt:lpstr>
      <vt:lpstr>INTRO</vt:lpstr>
      <vt:lpstr>INTRO</vt:lpstr>
      <vt:lpstr>BACKGROUND OF  THE PROBLEM </vt:lpstr>
      <vt:lpstr>PURPOSE OF THE STUDY </vt:lpstr>
      <vt:lpstr>I. THE PASTORATE + ITS CHALLENGES </vt:lpstr>
      <vt:lpstr>I. THE PASTORATE + ITS CHALLENGES CONTINUED… </vt:lpstr>
      <vt:lpstr>MULTIPLE ROLES REQUIRE MULTIPLE COMPETENCIES   </vt:lpstr>
      <vt:lpstr>B. TRAUMATIC STRESS + BURNOUT</vt:lpstr>
      <vt:lpstr>BURNOUT DEFINED  </vt:lpstr>
      <vt:lpstr>STRESS </vt:lpstr>
      <vt:lpstr>D. FACTORS OF BURNOUT </vt:lpstr>
      <vt:lpstr>E. COMPASSION FATIGUE</vt:lpstr>
      <vt:lpstr>F. MAINTAINING BOUNDARIES + BALANCE   </vt:lpstr>
      <vt:lpstr>II. DESTRUCTIVE FACTORS AFFECTING PASTORAL SELF- CARE</vt:lpstr>
      <vt:lpstr>III. CONSTRUCTIVE COPING COMPONENTS OF PASTORAL SELF- CARE</vt:lpstr>
      <vt:lpstr>III. CONSTRUCTIVE COPING COMPONENTS OF PASTORAL SELF- CARE</vt:lpstr>
      <vt:lpstr>III. CONSTRUCTIVE COPING COMPONENTS OF PASTORAL SELF- CARE</vt:lpstr>
      <vt:lpstr>III. CONSTRUCTIVE COPING COMPONENTS OF PASTORAL SELF- CARE</vt:lpstr>
      <vt:lpstr>III. CONSTRUCTIVE COPING COMPONENTS OF PASTORAL SELF- CARE</vt:lpstr>
      <vt:lpstr>III. CONSTRUCTIVE COPING COMPONENTS OF PASTORAL SELF- CARE</vt:lpstr>
      <vt:lpstr>CONCLUSION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CARE FOR CHANGING TIMES</dc:title>
  <dc:creator>Ashley Bair</dc:creator>
  <cp:lastModifiedBy>Christian LifeChurch</cp:lastModifiedBy>
  <cp:revision>1</cp:revision>
  <dcterms:created xsi:type="dcterms:W3CDTF">2023-02-02T21:01:45Z</dcterms:created>
  <dcterms:modified xsi:type="dcterms:W3CDTF">2023-07-17T17:15:18Z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